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2" r:id="rId9"/>
    <p:sldId id="265" r:id="rId10"/>
    <p:sldId id="266" r:id="rId11"/>
    <p:sldId id="273" r:id="rId12"/>
    <p:sldId id="274" r:id="rId13"/>
    <p:sldId id="267" r:id="rId14"/>
    <p:sldId id="275" r:id="rId15"/>
    <p:sldId id="268" r:id="rId16"/>
    <p:sldId id="276" r:id="rId17"/>
    <p:sldId id="269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3F597A-C117-4DDF-889A-2E5E1B7D241F}" v="70" dt="2024-08-15T17:42:36.7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82" d="100"/>
          <a:sy n="82" d="100"/>
        </p:scale>
        <p:origin x="1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ice Stegmuller" userId="a77fc3a61ed07277" providerId="LiveId" clId="{183F597A-C117-4DDF-889A-2E5E1B7D241F}"/>
    <pc:docChg chg="undo custSel addSld delSld modSld sldOrd">
      <pc:chgData name="Enice Stegmuller" userId="a77fc3a61ed07277" providerId="LiveId" clId="{183F597A-C117-4DDF-889A-2E5E1B7D241F}" dt="2024-08-15T17:44:52.146" v="2528" actId="1076"/>
      <pc:docMkLst>
        <pc:docMk/>
      </pc:docMkLst>
      <pc:sldChg chg="addSp delSp modSp mod setBg addAnim delAnim setClrOvrMap">
        <pc:chgData name="Enice Stegmuller" userId="a77fc3a61ed07277" providerId="LiveId" clId="{183F597A-C117-4DDF-889A-2E5E1B7D241F}" dt="2024-08-15T15:18:34.678" v="2475" actId="26606"/>
        <pc:sldMkLst>
          <pc:docMk/>
          <pc:sldMk cId="3466911523" sldId="256"/>
        </pc:sldMkLst>
        <pc:spChg chg="mo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2" creationId="{813317C8-BB41-C488-16E8-4AE162BD97E0}"/>
          </ac:spMkLst>
        </pc:spChg>
        <pc:spChg chg="mo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3" creationId="{403A8F3A-1469-5E79-E629-EEE22CA5CCD4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8" creationId="{3677BAFB-3BD3-41BB-9107-FAE224AE21C4}"/>
          </ac:spMkLst>
        </pc:spChg>
        <pc:spChg chg="add del">
          <ac:chgData name="Enice Stegmuller" userId="a77fc3a61ed07277" providerId="LiveId" clId="{183F597A-C117-4DDF-889A-2E5E1B7D241F}" dt="2024-08-15T15:18:34.609" v="2474" actId="26606"/>
          <ac:spMkLst>
            <pc:docMk/>
            <pc:sldMk cId="3466911523" sldId="256"/>
            <ac:spMk id="9" creationId="{71B2258F-86CA-4D4D-8270-BC05FCDEBFB3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10" creationId="{E6823A9B-C188-42D4-847C-3AD928DB145C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12" creationId="{34B557F3-1A0C-4749-A6DB-EAC082DF390B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14" creationId="{55D55AA6-3751-494F-868A-DCEDC5CE82BF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16" creationId="{4D4C00DC-4DC6-4CD2-9E31-F17E6CEBC5A6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18" creationId="{D82AB1B2-7970-42CF-8BF5-567C69E9FFFB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24" creationId="{C10FB9CA-E7FA-462C-B537-F1224ED1ACF4}"/>
          </ac:spMkLst>
        </pc:spChg>
        <pc:spChg chg="add">
          <ac:chgData name="Enice Stegmuller" userId="a77fc3a61ed07277" providerId="LiveId" clId="{183F597A-C117-4DDF-889A-2E5E1B7D241F}" dt="2024-08-15T15:18:34.678" v="2475" actId="26606"/>
          <ac:spMkLst>
            <pc:docMk/>
            <pc:sldMk cId="3466911523" sldId="256"/>
            <ac:spMk id="26" creationId="{D8469AE7-A75B-4F37-850B-EF5974ABED2C}"/>
          </ac:spMkLst>
        </pc:spChg>
        <pc:grpChg chg="add">
          <ac:chgData name="Enice Stegmuller" userId="a77fc3a61ed07277" providerId="LiveId" clId="{183F597A-C117-4DDF-889A-2E5E1B7D241F}" dt="2024-08-15T15:18:34.678" v="2475" actId="26606"/>
          <ac:grpSpMkLst>
            <pc:docMk/>
            <pc:sldMk cId="3466911523" sldId="256"/>
            <ac:grpSpMk id="20" creationId="{66FB5A75-BDE2-4F12-A95B-C48788A7685C}"/>
          </ac:grpSpMkLst>
        </pc:grpChg>
        <pc:grpChg chg="add">
          <ac:chgData name="Enice Stegmuller" userId="a77fc3a61ed07277" providerId="LiveId" clId="{183F597A-C117-4DDF-889A-2E5E1B7D241F}" dt="2024-08-15T15:18:34.678" v="2475" actId="26606"/>
          <ac:grpSpMkLst>
            <pc:docMk/>
            <pc:sldMk cId="3466911523" sldId="256"/>
            <ac:grpSpMk id="28" creationId="{63301095-70B2-49AA-8DA9-A35629AD621C}"/>
          </ac:grpSpMkLst>
        </pc:grpChg>
        <pc:picChg chg="add del">
          <ac:chgData name="Enice Stegmuller" userId="a77fc3a61ed07277" providerId="LiveId" clId="{183F597A-C117-4DDF-889A-2E5E1B7D241F}" dt="2024-08-15T15:18:34.609" v="2474" actId="26606"/>
          <ac:picMkLst>
            <pc:docMk/>
            <pc:sldMk cId="3466911523" sldId="256"/>
            <ac:picMk id="5" creationId="{E075DF5E-9D99-2E75-E36F-14D300450CE5}"/>
          </ac:picMkLst>
        </pc:picChg>
      </pc:sldChg>
      <pc:sldChg chg="addSp modSp mod setBg">
        <pc:chgData name="Enice Stegmuller" userId="a77fc3a61ed07277" providerId="LiveId" clId="{183F597A-C117-4DDF-889A-2E5E1B7D241F}" dt="2024-08-13T01:16:03.224" v="191" actId="26606"/>
        <pc:sldMkLst>
          <pc:docMk/>
          <pc:sldMk cId="930248060" sldId="257"/>
        </pc:sldMkLst>
        <pc:spChg chg="mod">
          <ac:chgData name="Enice Stegmuller" userId="a77fc3a61ed07277" providerId="LiveId" clId="{183F597A-C117-4DDF-889A-2E5E1B7D241F}" dt="2024-08-13T01:16:03.224" v="191" actId="26606"/>
          <ac:spMkLst>
            <pc:docMk/>
            <pc:sldMk cId="930248060" sldId="257"/>
            <ac:spMk id="2" creationId="{86EF3A5B-F2BB-04A5-88FF-E29E446A3776}"/>
          </ac:spMkLst>
        </pc:spChg>
        <pc:spChg chg="mod">
          <ac:chgData name="Enice Stegmuller" userId="a77fc3a61ed07277" providerId="LiveId" clId="{183F597A-C117-4DDF-889A-2E5E1B7D241F}" dt="2024-08-13T01:16:03.224" v="191" actId="26606"/>
          <ac:spMkLst>
            <pc:docMk/>
            <pc:sldMk cId="930248060" sldId="257"/>
            <ac:spMk id="3" creationId="{41A09E34-6540-9A8F-4418-4C6BE58782F5}"/>
          </ac:spMkLst>
        </pc:spChg>
        <pc:spChg chg="add">
          <ac:chgData name="Enice Stegmuller" userId="a77fc3a61ed07277" providerId="LiveId" clId="{183F597A-C117-4DDF-889A-2E5E1B7D241F}" dt="2024-08-13T01:16:03.224" v="191" actId="26606"/>
          <ac:spMkLst>
            <pc:docMk/>
            <pc:sldMk cId="930248060" sldId="257"/>
            <ac:spMk id="9" creationId="{C0763A76-9F1C-4FC5-82B7-DD475DA461B2}"/>
          </ac:spMkLst>
        </pc:spChg>
        <pc:spChg chg="add">
          <ac:chgData name="Enice Stegmuller" userId="a77fc3a61ed07277" providerId="LiveId" clId="{183F597A-C117-4DDF-889A-2E5E1B7D241F}" dt="2024-08-13T01:16:03.224" v="191" actId="26606"/>
          <ac:spMkLst>
            <pc:docMk/>
            <pc:sldMk cId="930248060" sldId="257"/>
            <ac:spMk id="11" creationId="{E81BF4F6-F2CF-4984-9D14-D6966D92F99F}"/>
          </ac:spMkLst>
        </pc:spChg>
        <pc:picChg chg="add">
          <ac:chgData name="Enice Stegmuller" userId="a77fc3a61ed07277" providerId="LiveId" clId="{183F597A-C117-4DDF-889A-2E5E1B7D241F}" dt="2024-08-13T01:16:03.224" v="191" actId="26606"/>
          <ac:picMkLst>
            <pc:docMk/>
            <pc:sldMk cId="930248060" sldId="257"/>
            <ac:picMk id="5" creationId="{256343E8-B368-51A6-03CC-044C85C0ACFB}"/>
          </ac:picMkLst>
        </pc:picChg>
      </pc:sldChg>
      <pc:sldChg chg="del">
        <pc:chgData name="Enice Stegmuller" userId="a77fc3a61ed07277" providerId="LiveId" clId="{183F597A-C117-4DDF-889A-2E5E1B7D241F}" dt="2024-08-13T17:15:17.231" v="346" actId="2696"/>
        <pc:sldMkLst>
          <pc:docMk/>
          <pc:sldMk cId="2447434215" sldId="258"/>
        </pc:sldMkLst>
      </pc:sldChg>
      <pc:sldChg chg="addSp delSp modSp mod setBg addAnim delAnim">
        <pc:chgData name="Enice Stegmuller" userId="a77fc3a61ed07277" providerId="LiveId" clId="{183F597A-C117-4DDF-889A-2E5E1B7D241F}" dt="2024-08-15T15:12:53.668" v="2470" actId="20577"/>
        <pc:sldMkLst>
          <pc:docMk/>
          <pc:sldMk cId="3398514715" sldId="259"/>
        </pc:sldMkLst>
        <pc:spChg chg="mod ord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2" creationId="{3D564ADB-1B5D-A85E-51B0-F6B37D035389}"/>
          </ac:spMkLst>
        </pc:spChg>
        <pc:spChg chg="add mod">
          <ac:chgData name="Enice Stegmuller" userId="a77fc3a61ed07277" providerId="LiveId" clId="{183F597A-C117-4DDF-889A-2E5E1B7D241F}" dt="2024-08-15T15:12:53.668" v="2470" actId="20577"/>
          <ac:spMkLst>
            <pc:docMk/>
            <pc:sldMk cId="3398514715" sldId="259"/>
            <ac:spMk id="3" creationId="{61A058CE-7692-CFD7-8AFA-AF6A8EED9A6D}"/>
          </ac:spMkLst>
        </pc:spChg>
        <pc:spChg chg="del">
          <ac:chgData name="Enice Stegmuller" userId="a77fc3a61ed07277" providerId="LiveId" clId="{183F597A-C117-4DDF-889A-2E5E1B7D241F}" dt="2024-08-13T00:44:59.304" v="95" actId="931"/>
          <ac:spMkLst>
            <pc:docMk/>
            <pc:sldMk cId="3398514715" sldId="259"/>
            <ac:spMk id="3" creationId="{D29AE523-CDD0-C4B8-5E24-A829E9EFB852}"/>
          </ac:spMkLst>
        </pc:spChg>
        <pc:spChg chg="add del mod">
          <ac:chgData name="Enice Stegmuller" userId="a77fc3a61ed07277" providerId="LiveId" clId="{183F597A-C117-4DDF-889A-2E5E1B7D241F}" dt="2024-08-13T01:15:06.619" v="187" actId="26606"/>
          <ac:spMkLst>
            <pc:docMk/>
            <pc:sldMk cId="3398514715" sldId="259"/>
            <ac:spMk id="4" creationId="{EBD0E487-EFFE-F17B-4759-C4D51F4462AA}"/>
          </ac:spMkLst>
        </pc:spChg>
        <pc:spChg chg="add del">
          <ac:chgData name="Enice Stegmuller" userId="a77fc3a61ed07277" providerId="LiveId" clId="{183F597A-C117-4DDF-889A-2E5E1B7D241F}" dt="2024-08-13T00:46:49.987" v="108" actId="26606"/>
          <ac:spMkLst>
            <pc:docMk/>
            <pc:sldMk cId="3398514715" sldId="259"/>
            <ac:spMk id="11" creationId="{FDB307A4-0936-65DF-C0F4-4617037E3B9A}"/>
          </ac:spMkLst>
        </pc:spChg>
        <pc:spChg chg="add del">
          <ac:chgData name="Enice Stegmuller" userId="a77fc3a61ed07277" providerId="LiveId" clId="{183F597A-C117-4DDF-889A-2E5E1B7D241F}" dt="2024-08-13T00:46:51.507" v="110" actId="26606"/>
          <ac:spMkLst>
            <pc:docMk/>
            <pc:sldMk cId="3398514715" sldId="259"/>
            <ac:spMk id="12" creationId="{022BDE4A-8A20-4A69-9C5A-581C82036A4D}"/>
          </ac:spMkLst>
        </pc:spChg>
        <pc:spChg chg="add del">
          <ac:chgData name="Enice Stegmuller" userId="a77fc3a61ed07277" providerId="LiveId" clId="{183F597A-C117-4DDF-889A-2E5E1B7D241F}" dt="2024-08-13T00:46:49.987" v="108" actId="26606"/>
          <ac:spMkLst>
            <pc:docMk/>
            <pc:sldMk cId="3398514715" sldId="259"/>
            <ac:spMk id="14" creationId="{99F1FFA9-D672-408C-9220-ADEEC6ABDD09}"/>
          </ac:spMkLst>
        </pc:spChg>
        <pc:spChg chg="add del">
          <ac:chgData name="Enice Stegmuller" userId="a77fc3a61ed07277" providerId="LiveId" clId="{183F597A-C117-4DDF-889A-2E5E1B7D241F}" dt="2024-08-13T00:46:52.890" v="112" actId="26606"/>
          <ac:spMkLst>
            <pc:docMk/>
            <pc:sldMk cId="3398514715" sldId="259"/>
            <ac:spMk id="15" creationId="{C4879EFC-8E62-4E00-973C-C45EE9EC676D}"/>
          </ac:spMkLst>
        </pc:spChg>
        <pc:spChg chg="add del">
          <ac:chgData name="Enice Stegmuller" userId="a77fc3a61ed07277" providerId="LiveId" clId="{183F597A-C117-4DDF-889A-2E5E1B7D241F}" dt="2024-08-13T00:46:52.890" v="112" actId="26606"/>
          <ac:spMkLst>
            <pc:docMk/>
            <pc:sldMk cId="3398514715" sldId="259"/>
            <ac:spMk id="16" creationId="{D6A9C53F-5F90-40A5-8C85-5412D39C8C68}"/>
          </ac:spMkLst>
        </pc:spChg>
        <pc:spChg chg="add del">
          <ac:chgData name="Enice Stegmuller" userId="a77fc3a61ed07277" providerId="LiveId" clId="{183F597A-C117-4DDF-889A-2E5E1B7D241F}" dt="2024-08-13T00:47:30.906" v="116" actId="26606"/>
          <ac:spMkLst>
            <pc:docMk/>
            <pc:sldMk cId="3398514715" sldId="259"/>
            <ac:spMk id="18" creationId="{022BDE4A-8A20-4A69-9C5A-581C82036A4D}"/>
          </ac:spMkLst>
        </pc:spChg>
        <pc:spChg chg="add del mod">
          <ac:chgData name="Enice Stegmuller" userId="a77fc3a61ed07277" providerId="LiveId" clId="{183F597A-C117-4DDF-889A-2E5E1B7D241F}" dt="2024-08-13T01:12:18.723" v="179" actId="21"/>
          <ac:spMkLst>
            <pc:docMk/>
            <pc:sldMk cId="3398514715" sldId="259"/>
            <ac:spMk id="19" creationId="{B260A106-CAD6-6196-94EF-77838B13AA0B}"/>
          </ac:spMkLst>
        </pc:spChg>
        <pc:spChg chg="add del">
          <ac:chgData name="Enice Stegmuller" userId="a77fc3a61ed07277" providerId="LiveId" clId="{183F597A-C117-4DDF-889A-2E5E1B7D241F}" dt="2024-08-13T00:47:30.900" v="115" actId="26606"/>
          <ac:spMkLst>
            <pc:docMk/>
            <pc:sldMk cId="3398514715" sldId="259"/>
            <ac:spMk id="22" creationId="{0F37E668-4FF1-0267-45D6-289523987214}"/>
          </ac:spMkLst>
        </pc:spChg>
        <pc:spChg chg="add del">
          <ac:chgData name="Enice Stegmuller" userId="a77fc3a61ed07277" providerId="LiveId" clId="{183F597A-C117-4DDF-889A-2E5E1B7D241F}" dt="2024-08-13T00:47:30.900" v="115" actId="26606"/>
          <ac:spMkLst>
            <pc:docMk/>
            <pc:sldMk cId="3398514715" sldId="259"/>
            <ac:spMk id="25" creationId="{38468727-63BE-4191-B4A6-C30C82C0E986}"/>
          </ac:spMkLst>
        </pc:spChg>
        <pc:spChg chg="add del">
          <ac:chgData name="Enice Stegmuller" userId="a77fc3a61ed07277" providerId="LiveId" clId="{183F597A-C117-4DDF-889A-2E5E1B7D241F}" dt="2024-08-13T00:47:30.900" v="115" actId="26606"/>
          <ac:spMkLst>
            <pc:docMk/>
            <pc:sldMk cId="3398514715" sldId="259"/>
            <ac:spMk id="27" creationId="{9D355BB6-1BB8-4828-B246-CFB31742D7B8}"/>
          </ac:spMkLst>
        </pc:spChg>
        <pc:spChg chg="add del">
          <ac:chgData name="Enice Stegmuller" userId="a77fc3a61ed07277" providerId="LiveId" clId="{183F597A-C117-4DDF-889A-2E5E1B7D241F}" dt="2024-08-13T00:47:30.900" v="115" actId="26606"/>
          <ac:spMkLst>
            <pc:docMk/>
            <pc:sldMk cId="3398514715" sldId="259"/>
            <ac:spMk id="29" creationId="{CA52A9B9-B2B3-46F0-9D53-0EFF9905BF8F}"/>
          </ac:spMkLst>
        </pc:spChg>
        <pc:spChg chg="add del">
          <ac:chgData name="Enice Stegmuller" userId="a77fc3a61ed07277" providerId="LiveId" clId="{183F597A-C117-4DDF-889A-2E5E1B7D241F}" dt="2024-08-13T00:56:36.874" v="147" actId="26606"/>
          <ac:spMkLst>
            <pc:docMk/>
            <pc:sldMk cId="3398514715" sldId="259"/>
            <ac:spMk id="31" creationId="{23CBEF12-C9B8-466E-A7FE-B00B9ADF4303}"/>
          </ac:spMkLst>
        </pc:spChg>
        <pc:spChg chg="add del mod">
          <ac:chgData name="Enice Stegmuller" userId="a77fc3a61ed07277" providerId="LiveId" clId="{183F597A-C117-4DDF-889A-2E5E1B7D241F}" dt="2024-08-13T00:57:26.034" v="150" actId="931"/>
          <ac:spMkLst>
            <pc:docMk/>
            <pc:sldMk cId="3398514715" sldId="259"/>
            <ac:spMk id="32" creationId="{B5888223-D0C3-A619-CAC9-87EDED6671A8}"/>
          </ac:spMkLst>
        </pc:spChg>
        <pc:spChg chg="add del">
          <ac:chgData name="Enice Stegmuller" userId="a77fc3a61ed07277" providerId="LiveId" clId="{183F597A-C117-4DDF-889A-2E5E1B7D241F}" dt="2024-08-13T00:56:35.817" v="144" actId="26606"/>
          <ac:spMkLst>
            <pc:docMk/>
            <pc:sldMk cId="3398514715" sldId="259"/>
            <ac:spMk id="37" creationId="{23CBEF12-C9B8-466E-A7FE-B00B9ADF4303}"/>
          </ac:spMkLst>
        </pc:spChg>
        <pc:spChg chg="add del">
          <ac:chgData name="Enice Stegmuller" userId="a77fc3a61ed07277" providerId="LiveId" clId="{183F597A-C117-4DDF-889A-2E5E1B7D241F}" dt="2024-08-13T00:56:36.872" v="146" actId="26606"/>
          <ac:spMkLst>
            <pc:docMk/>
            <pc:sldMk cId="3398514715" sldId="259"/>
            <ac:spMk id="39" creationId="{8761DDFE-071F-4200-B0AA-394476C2D2D6}"/>
          </ac:spMkLst>
        </pc:spChg>
        <pc:spChg chg="add del">
          <ac:chgData name="Enice Stegmuller" userId="a77fc3a61ed07277" providerId="LiveId" clId="{183F597A-C117-4DDF-889A-2E5E1B7D241F}" dt="2024-08-13T01:15:06.619" v="187" actId="26606"/>
          <ac:spMkLst>
            <pc:docMk/>
            <pc:sldMk cId="3398514715" sldId="259"/>
            <ac:spMk id="41" creationId="{23CBEF12-C9B8-466E-A7FE-B00B9ADF4303}"/>
          </ac:spMkLst>
        </pc:spChg>
        <pc:spChg chg="add del">
          <ac:chgData name="Enice Stegmuller" userId="a77fc3a61ed07277" providerId="LiveId" clId="{183F597A-C117-4DDF-889A-2E5E1B7D241F}" dt="2024-08-13T01:18:23.900" v="208" actId="26606"/>
          <ac:spMkLst>
            <pc:docMk/>
            <pc:sldMk cId="3398514715" sldId="259"/>
            <ac:spMk id="55" creationId="{5AC43B5F-CE3F-4DB7-8215-9ACF03FB5F2E}"/>
          </ac:spMkLst>
        </pc:spChg>
        <pc:spChg chg="add del">
          <ac:chgData name="Enice Stegmuller" userId="a77fc3a61ed07277" providerId="LiveId" clId="{183F597A-C117-4DDF-889A-2E5E1B7D241F}" dt="2024-08-13T01:18:27.237" v="211" actId="26606"/>
          <ac:spMkLst>
            <pc:docMk/>
            <pc:sldMk cId="3398514715" sldId="259"/>
            <ac:spMk id="61" creationId="{7E734232-46A8-4884-9A59-B7E3BA4BC313}"/>
          </ac:spMkLst>
        </pc:spChg>
        <pc:spChg chg="add del">
          <ac:chgData name="Enice Stegmuller" userId="a77fc3a61ed07277" providerId="LiveId" clId="{183F597A-C117-4DDF-889A-2E5E1B7D241F}" dt="2024-08-13T01:18:27.237" v="211" actId="26606"/>
          <ac:spMkLst>
            <pc:docMk/>
            <pc:sldMk cId="3398514715" sldId="259"/>
            <ac:spMk id="62" creationId="{D346B8D2-3218-41A5-B817-9ABFB108C6DA}"/>
          </ac:spMkLst>
        </pc:spChg>
        <pc:spChg chg="add del">
          <ac:chgData name="Enice Stegmuller" userId="a77fc3a61ed07277" providerId="LiveId" clId="{183F597A-C117-4DDF-889A-2E5E1B7D241F}" dt="2024-08-13T01:18:27.237" v="211" actId="26606"/>
          <ac:spMkLst>
            <pc:docMk/>
            <pc:sldMk cId="3398514715" sldId="259"/>
            <ac:spMk id="63" creationId="{88D6B9EF-FF47-487C-8B82-F9F2B9A54AD6}"/>
          </ac:spMkLst>
        </pc:spChg>
        <pc:spChg chg="add del">
          <ac:chgData name="Enice Stegmuller" userId="a77fc3a61ed07277" providerId="LiveId" clId="{183F597A-C117-4DDF-889A-2E5E1B7D241F}" dt="2024-08-13T01:20:32.444" v="245" actId="26606"/>
          <ac:spMkLst>
            <pc:docMk/>
            <pc:sldMk cId="3398514715" sldId="259"/>
            <ac:spMk id="65" creationId="{5AC43B5F-CE3F-4DB7-8215-9ACF03FB5F2E}"/>
          </ac:spMkLst>
        </pc:spChg>
        <pc:spChg chg="add del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71" creationId="{FC3D2873-2194-4FB0-BFBA-7E7EEB984862}"/>
          </ac:spMkLst>
        </pc:spChg>
        <pc:spChg chg="add del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73" creationId="{B228652A-FD81-4A3C-B164-2012BF4EEA56}"/>
          </ac:spMkLst>
        </pc:spChg>
        <pc:spChg chg="add del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75" creationId="{FE8F25D8-4980-4C67-9E0C-7BE94C9CBFE6}"/>
          </ac:spMkLst>
        </pc:spChg>
        <pc:spChg chg="add del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77" creationId="{1A214C69-1234-4E5D-91CD-BEA00204258E}"/>
          </ac:spMkLst>
        </pc:spChg>
        <pc:spChg chg="add del">
          <ac:chgData name="Enice Stegmuller" userId="a77fc3a61ed07277" providerId="LiveId" clId="{183F597A-C117-4DDF-889A-2E5E1B7D241F}" dt="2024-08-13T01:20:04.014" v="237" actId="26606"/>
          <ac:spMkLst>
            <pc:docMk/>
            <pc:sldMk cId="3398514715" sldId="259"/>
            <ac:spMk id="79" creationId="{F86E49C8-40C0-4E80-BAC0-9A66298F1D1C}"/>
          </ac:spMkLst>
        </pc:spChg>
        <pc:spChg chg="add del">
          <ac:chgData name="Enice Stegmuller" userId="a77fc3a61ed07277" providerId="LiveId" clId="{183F597A-C117-4DDF-889A-2E5E1B7D241F}" dt="2024-08-13T01:20:32.444" v="245" actId="26606"/>
          <ac:spMkLst>
            <pc:docMk/>
            <pc:sldMk cId="3398514715" sldId="259"/>
            <ac:spMk id="81" creationId="{5AC43B5F-CE3F-4DB7-8215-9ACF03FB5F2E}"/>
          </ac:spMkLst>
        </pc:spChg>
        <pc:grpChg chg="add del">
          <ac:chgData name="Enice Stegmuller" userId="a77fc3a61ed07277" providerId="LiveId" clId="{183F597A-C117-4DDF-889A-2E5E1B7D241F}" dt="2024-08-13T01:18:27.245" v="212" actId="26606"/>
          <ac:grpSpMkLst>
            <pc:docMk/>
            <pc:sldMk cId="3398514715" sldId="259"/>
            <ac:grpSpMk id="47" creationId="{6E61B563-A4B2-5783-81AF-A2A053D74769}"/>
          </ac:grpSpMkLst>
        </pc:grpChg>
        <pc:grpChg chg="add del">
          <ac:chgData name="Enice Stegmuller" userId="a77fc3a61ed07277" providerId="LiveId" clId="{183F597A-C117-4DDF-889A-2E5E1B7D241F}" dt="2024-08-13T01:18:23.900" v="208" actId="26606"/>
          <ac:grpSpMkLst>
            <pc:docMk/>
            <pc:sldMk cId="3398514715" sldId="259"/>
            <ac:grpSpMk id="57" creationId="{F938B951-7EFC-40A2-B198-E73D39DFB3FC}"/>
          </ac:grpSpMkLst>
        </pc:grpChg>
        <pc:grpChg chg="add del">
          <ac:chgData name="Enice Stegmuller" userId="a77fc3a61ed07277" providerId="LiveId" clId="{183F597A-C117-4DDF-889A-2E5E1B7D241F}" dt="2024-08-13T01:20:32.444" v="245" actId="26606"/>
          <ac:grpSpMkLst>
            <pc:docMk/>
            <pc:sldMk cId="3398514715" sldId="259"/>
            <ac:grpSpMk id="66" creationId="{F938B951-7EFC-40A2-B198-E73D39DFB3FC}"/>
          </ac:grpSpMkLst>
        </pc:grpChg>
        <pc:grpChg chg="add del">
          <ac:chgData name="Enice Stegmuller" userId="a77fc3a61ed07277" providerId="LiveId" clId="{183F597A-C117-4DDF-889A-2E5E1B7D241F}" dt="2024-08-13T01:20:32.444" v="245" actId="26606"/>
          <ac:grpSpMkLst>
            <pc:docMk/>
            <pc:sldMk cId="3398514715" sldId="259"/>
            <ac:grpSpMk id="82" creationId="{F938B951-7EFC-40A2-B198-E73D39DFB3FC}"/>
          </ac:grpSpMkLst>
        </pc:grpChg>
        <pc:picChg chg="add del mod ord">
          <ac:chgData name="Enice Stegmuller" userId="a77fc3a61ed07277" providerId="LiveId" clId="{183F597A-C117-4DDF-889A-2E5E1B7D241F}" dt="2024-08-13T00:57:47.781" v="157" actId="21"/>
          <ac:picMkLst>
            <pc:docMk/>
            <pc:sldMk cId="3398514715" sldId="259"/>
            <ac:picMk id="5" creationId="{C987A179-5BF7-29F7-7EBF-58142D7A9A53}"/>
          </ac:picMkLst>
        </pc:picChg>
        <pc:picChg chg="add del mod ord">
          <ac:chgData name="Enice Stegmuller" userId="a77fc3a61ed07277" providerId="LiveId" clId="{183F597A-C117-4DDF-889A-2E5E1B7D241F}" dt="2024-08-13T01:20:54.586" v="262" actId="21"/>
          <ac:picMkLst>
            <pc:docMk/>
            <pc:sldMk cId="3398514715" sldId="259"/>
            <ac:picMk id="6" creationId="{B258DE54-4DB1-E9DB-46D9-5CCB2501EBA9}"/>
          </ac:picMkLst>
        </pc:picChg>
        <pc:picChg chg="add del mod">
          <ac:chgData name="Enice Stegmuller" userId="a77fc3a61ed07277" providerId="LiveId" clId="{183F597A-C117-4DDF-889A-2E5E1B7D241F}" dt="2024-08-13T00:57:07.131" v="149" actId="21"/>
          <ac:picMkLst>
            <pc:docMk/>
            <pc:sldMk cId="3398514715" sldId="259"/>
            <ac:picMk id="7" creationId="{DDECF005-3A18-80EF-F5AE-C5B17DEDC6CE}"/>
          </ac:picMkLst>
        </pc:picChg>
        <pc:picChg chg="add mod ord">
          <ac:chgData name="Enice Stegmuller" userId="a77fc3a61ed07277" providerId="LiveId" clId="{183F597A-C117-4DDF-889A-2E5E1B7D241F}" dt="2024-08-13T01:21:05.584" v="264" actId="14100"/>
          <ac:picMkLst>
            <pc:docMk/>
            <pc:sldMk cId="3398514715" sldId="259"/>
            <ac:picMk id="8" creationId="{E3C6C5B6-AEB0-7FE5-A833-151A40E59C3B}"/>
          </ac:picMkLst>
        </pc:picChg>
        <pc:picChg chg="add del mod">
          <ac:chgData name="Enice Stegmuller" userId="a77fc3a61ed07277" providerId="LiveId" clId="{183F597A-C117-4DDF-889A-2E5E1B7D241F}" dt="2024-08-13T01:14:38.597" v="185" actId="21"/>
          <ac:picMkLst>
            <pc:docMk/>
            <pc:sldMk cId="3398514715" sldId="259"/>
            <ac:picMk id="9" creationId="{78E39A70-90A0-CB95-B7C7-E2649F7EFB98}"/>
          </ac:picMkLst>
        </pc:picChg>
        <pc:picChg chg="add mod">
          <ac:chgData name="Enice Stegmuller" userId="a77fc3a61ed07277" providerId="LiveId" clId="{183F597A-C117-4DDF-889A-2E5E1B7D241F}" dt="2024-08-13T01:21:38.840" v="274" actId="1076"/>
          <ac:picMkLst>
            <pc:docMk/>
            <pc:sldMk cId="3398514715" sldId="259"/>
            <ac:picMk id="11" creationId="{B169C1B6-0B46-2967-7031-B6CD9563184E}"/>
          </ac:picMkLst>
        </pc:picChg>
        <pc:picChg chg="add del mod">
          <ac:chgData name="Enice Stegmuller" userId="a77fc3a61ed07277" providerId="LiveId" clId="{183F597A-C117-4DDF-889A-2E5E1B7D241F}" dt="2024-08-13T01:14:47.885" v="186" actId="21"/>
          <ac:picMkLst>
            <pc:docMk/>
            <pc:sldMk cId="3398514715" sldId="259"/>
            <ac:picMk id="13" creationId="{6BA5598F-E3F4-6924-1C5D-D6671746E654}"/>
          </ac:picMkLst>
        </pc:picChg>
        <pc:picChg chg="add mod ord">
          <ac:chgData name="Enice Stegmuller" userId="a77fc3a61ed07277" providerId="LiveId" clId="{183F597A-C117-4DDF-889A-2E5E1B7D241F}" dt="2024-08-13T01:21:00.851" v="263" actId="1076"/>
          <ac:picMkLst>
            <pc:docMk/>
            <pc:sldMk cId="3398514715" sldId="259"/>
            <ac:picMk id="43" creationId="{BBCBC250-1261-8D8F-6402-2E3854E29C37}"/>
          </ac:picMkLst>
        </pc:picChg>
      </pc:sldChg>
      <pc:sldChg chg="addSp delSp modSp mod setBg">
        <pc:chgData name="Enice Stegmuller" userId="a77fc3a61ed07277" providerId="LiveId" clId="{183F597A-C117-4DDF-889A-2E5E1B7D241F}" dt="2024-08-13T17:56:05.973" v="519" actId="20577"/>
        <pc:sldMkLst>
          <pc:docMk/>
          <pc:sldMk cId="1414572539" sldId="260"/>
        </pc:sldMkLst>
        <pc:spChg chg="mod">
          <ac:chgData name="Enice Stegmuller" userId="a77fc3a61ed07277" providerId="LiveId" clId="{183F597A-C117-4DDF-889A-2E5E1B7D241F}" dt="2024-08-13T01:15:46.615" v="190" actId="26606"/>
          <ac:spMkLst>
            <pc:docMk/>
            <pc:sldMk cId="1414572539" sldId="260"/>
            <ac:spMk id="2" creationId="{6DFC7F1C-4012-174B-AF54-679428E707AE}"/>
          </ac:spMkLst>
        </pc:spChg>
        <pc:spChg chg="add del">
          <ac:chgData name="Enice Stegmuller" userId="a77fc3a61ed07277" providerId="LiveId" clId="{183F597A-C117-4DDF-889A-2E5E1B7D241F}" dt="2024-08-13T00:55:44.149" v="130" actId="931"/>
          <ac:spMkLst>
            <pc:docMk/>
            <pc:sldMk cId="1414572539" sldId="260"/>
            <ac:spMk id="3" creationId="{1440609B-5DA6-9DF7-ED02-9F7DF3A92488}"/>
          </ac:spMkLst>
        </pc:spChg>
        <pc:spChg chg="add mod">
          <ac:chgData name="Enice Stegmuller" userId="a77fc3a61ed07277" providerId="LiveId" clId="{183F597A-C117-4DDF-889A-2E5E1B7D241F}" dt="2024-08-13T17:56:05.973" v="519" actId="20577"/>
          <ac:spMkLst>
            <pc:docMk/>
            <pc:sldMk cId="1414572539" sldId="260"/>
            <ac:spMk id="3" creationId="{4F6141A2-9463-0395-9621-68A6190D5C27}"/>
          </ac:spMkLst>
        </pc:spChg>
        <pc:spChg chg="add del mod">
          <ac:chgData name="Enice Stegmuller" userId="a77fc3a61ed07277" providerId="LiveId" clId="{183F597A-C117-4DDF-889A-2E5E1B7D241F}" dt="2024-08-13T01:15:46.615" v="190" actId="26606"/>
          <ac:spMkLst>
            <pc:docMk/>
            <pc:sldMk cId="1414572539" sldId="260"/>
            <ac:spMk id="4" creationId="{986FCA57-733D-8D54-F160-B66EBD7C4599}"/>
          </ac:spMkLst>
        </pc:spChg>
        <pc:spChg chg="add">
          <ac:chgData name="Enice Stegmuller" userId="a77fc3a61ed07277" providerId="LiveId" clId="{183F597A-C117-4DDF-889A-2E5E1B7D241F}" dt="2024-08-13T01:15:46.615" v="190" actId="26606"/>
          <ac:spMkLst>
            <pc:docMk/>
            <pc:sldMk cId="1414572539" sldId="260"/>
            <ac:spMk id="10" creationId="{37C89E4B-3C9F-44B9-8B86-D9E3D112D8EC}"/>
          </ac:spMkLst>
        </pc:spChg>
        <pc:spChg chg="add del mod">
          <ac:chgData name="Enice Stegmuller" userId="a77fc3a61ed07277" providerId="LiveId" clId="{183F597A-C117-4DDF-889A-2E5E1B7D241F}" dt="2024-08-13T01:12:20.382" v="181" actId="21"/>
          <ac:spMkLst>
            <pc:docMk/>
            <pc:sldMk cId="1414572539" sldId="260"/>
            <ac:spMk id="13" creationId="{FF092312-06F2-C91E-2568-4EE10D07E58D}"/>
          </ac:spMkLst>
        </pc:spChg>
        <pc:picChg chg="add mod">
          <ac:chgData name="Enice Stegmuller" userId="a77fc3a61ed07277" providerId="LiveId" clId="{183F597A-C117-4DDF-889A-2E5E1B7D241F}" dt="2024-08-13T00:55:36.068" v="129" actId="931"/>
          <ac:picMkLst>
            <pc:docMk/>
            <pc:sldMk cId="1414572539" sldId="260"/>
            <ac:picMk id="5" creationId="{1C018481-20FE-F183-5833-1FD31E056A96}"/>
          </ac:picMkLst>
        </pc:picChg>
        <pc:picChg chg="add">
          <ac:chgData name="Enice Stegmuller" userId="a77fc3a61ed07277" providerId="LiveId" clId="{183F597A-C117-4DDF-889A-2E5E1B7D241F}" dt="2024-08-13T01:15:46.615" v="190" actId="26606"/>
          <ac:picMkLst>
            <pc:docMk/>
            <pc:sldMk cId="1414572539" sldId="260"/>
            <ac:picMk id="6" creationId="{F2003B79-69DD-C380-5DA3-565E62AF1085}"/>
          </ac:picMkLst>
        </pc:picChg>
        <pc:picChg chg="add mod">
          <ac:chgData name="Enice Stegmuller" userId="a77fc3a61ed07277" providerId="LiveId" clId="{183F597A-C117-4DDF-889A-2E5E1B7D241F}" dt="2024-08-13T00:55:36.068" v="129" actId="931"/>
          <ac:picMkLst>
            <pc:docMk/>
            <pc:sldMk cId="1414572539" sldId="260"/>
            <ac:picMk id="7" creationId="{401B4AF7-8E14-819A-9B12-E7C915FBEDDD}"/>
          </ac:picMkLst>
        </pc:picChg>
        <pc:picChg chg="add mod">
          <ac:chgData name="Enice Stegmuller" userId="a77fc3a61ed07277" providerId="LiveId" clId="{183F597A-C117-4DDF-889A-2E5E1B7D241F}" dt="2024-08-13T01:23:01.036" v="281" actId="1076"/>
          <ac:picMkLst>
            <pc:docMk/>
            <pc:sldMk cId="1414572539" sldId="260"/>
            <ac:picMk id="7" creationId="{B015DEBB-2E2C-4D06-15AB-7A9C49013386}"/>
          </ac:picMkLst>
        </pc:picChg>
        <pc:picChg chg="add del mod">
          <ac:chgData name="Enice Stegmuller" userId="a77fc3a61ed07277" providerId="LiveId" clId="{183F597A-C117-4DDF-889A-2E5E1B7D241F}" dt="2024-08-13T01:15:18.303" v="188" actId="21"/>
          <ac:picMkLst>
            <pc:docMk/>
            <pc:sldMk cId="1414572539" sldId="260"/>
            <ac:picMk id="9" creationId="{8F64CFFC-DF40-1682-FA99-80EAB1CBA815}"/>
          </ac:picMkLst>
        </pc:picChg>
        <pc:picChg chg="add del mod">
          <ac:chgData name="Enice Stegmuller" userId="a77fc3a61ed07277" providerId="LiveId" clId="{183F597A-C117-4DDF-889A-2E5E1B7D241F}" dt="2024-08-13T01:15:28.330" v="189" actId="21"/>
          <ac:picMkLst>
            <pc:docMk/>
            <pc:sldMk cId="1414572539" sldId="260"/>
            <ac:picMk id="11" creationId="{67189267-FB6B-E256-A67D-222F6A87BD71}"/>
          </ac:picMkLst>
        </pc:picChg>
        <pc:picChg chg="add mod">
          <ac:chgData name="Enice Stegmuller" userId="a77fc3a61ed07277" providerId="LiveId" clId="{183F597A-C117-4DDF-889A-2E5E1B7D241F}" dt="2024-08-13T01:23:39.836" v="296" actId="14100"/>
          <ac:picMkLst>
            <pc:docMk/>
            <pc:sldMk cId="1414572539" sldId="260"/>
            <ac:picMk id="13" creationId="{D01EF094-A331-54B4-2C12-F3ABE688F45F}"/>
          </ac:picMkLst>
        </pc:picChg>
        <pc:cxnChg chg="add">
          <ac:chgData name="Enice Stegmuller" userId="a77fc3a61ed07277" providerId="LiveId" clId="{183F597A-C117-4DDF-889A-2E5E1B7D241F}" dt="2024-08-13T01:15:46.615" v="190" actId="26606"/>
          <ac:cxnSpMkLst>
            <pc:docMk/>
            <pc:sldMk cId="1414572539" sldId="260"/>
            <ac:cxnSpMk id="12" creationId="{AA2EAA10-076F-46BD-8F0F-B9A2FB77A85C}"/>
          </ac:cxnSpMkLst>
        </pc:cxnChg>
        <pc:cxnChg chg="add">
          <ac:chgData name="Enice Stegmuller" userId="a77fc3a61ed07277" providerId="LiveId" clId="{183F597A-C117-4DDF-889A-2E5E1B7D241F}" dt="2024-08-13T01:15:46.615" v="190" actId="26606"/>
          <ac:cxnSpMkLst>
            <pc:docMk/>
            <pc:sldMk cId="1414572539" sldId="260"/>
            <ac:cxnSpMk id="14" creationId="{D891E407-403B-4764-86C9-33A56D3BCAA3}"/>
          </ac:cxnSpMkLst>
        </pc:cxnChg>
      </pc:sldChg>
      <pc:sldChg chg="addSp delSp modSp mod setBg addAnim">
        <pc:chgData name="Enice Stegmuller" userId="a77fc3a61ed07277" providerId="LiveId" clId="{183F597A-C117-4DDF-889A-2E5E1B7D241F}" dt="2024-08-15T17:40:40.402" v="2506" actId="1076"/>
        <pc:sldMkLst>
          <pc:docMk/>
          <pc:sldMk cId="3774338164" sldId="261"/>
        </pc:sldMkLst>
        <pc:spChg chg="mod">
          <ac:chgData name="Enice Stegmuller" userId="a77fc3a61ed07277" providerId="LiveId" clId="{183F597A-C117-4DDF-889A-2E5E1B7D241F}" dt="2024-08-13T18:02:34.065" v="547" actId="121"/>
          <ac:spMkLst>
            <pc:docMk/>
            <pc:sldMk cId="3774338164" sldId="261"/>
            <ac:spMk id="2" creationId="{D6FFB1D6-49A6-804C-FC20-72E723072852}"/>
          </ac:spMkLst>
        </pc:spChg>
        <pc:spChg chg="del">
          <ac:chgData name="Enice Stegmuller" userId="a77fc3a61ed07277" providerId="LiveId" clId="{183F597A-C117-4DDF-889A-2E5E1B7D241F}" dt="2024-08-13T01:09:03.459" v="167" actId="26606"/>
          <ac:spMkLst>
            <pc:docMk/>
            <pc:sldMk cId="3774338164" sldId="261"/>
            <ac:spMk id="3" creationId="{A83995B3-63C6-0064-3CA4-978D2A4F45C7}"/>
          </ac:spMkLst>
        </pc:spChg>
        <pc:spChg chg="add del">
          <ac:chgData name="Enice Stegmuller" userId="a77fc3a61ed07277" providerId="LiveId" clId="{183F597A-C117-4DDF-889A-2E5E1B7D241F}" dt="2024-08-13T01:24:13.940" v="297" actId="26606"/>
          <ac:spMkLst>
            <pc:docMk/>
            <pc:sldMk cId="3774338164" sldId="261"/>
            <ac:spMk id="9" creationId="{C1DD1A8A-57D5-4A81-AD04-532B043C5611}"/>
          </ac:spMkLst>
        </pc:spChg>
        <pc:spChg chg="add mod">
          <ac:chgData name="Enice Stegmuller" userId="a77fc3a61ed07277" providerId="LiveId" clId="{183F597A-C117-4DDF-889A-2E5E1B7D241F}" dt="2024-08-13T18:03:47.528" v="592" actId="20577"/>
          <ac:spMkLst>
            <pc:docMk/>
            <pc:sldMk cId="3774338164" sldId="261"/>
            <ac:spMk id="10" creationId="{FB072945-AF5F-507D-BD28-5110EE991E35}"/>
          </ac:spMkLst>
        </pc:spChg>
        <pc:spChg chg="add del">
          <ac:chgData name="Enice Stegmuller" userId="a77fc3a61ed07277" providerId="LiveId" clId="{183F597A-C117-4DDF-889A-2E5E1B7D241F}" dt="2024-08-13T01:24:13.940" v="297" actId="26606"/>
          <ac:spMkLst>
            <pc:docMk/>
            <pc:sldMk cId="3774338164" sldId="261"/>
            <ac:spMk id="11" creationId="{007891EC-4501-44ED-A8C8-B11B6DB767AB}"/>
          </ac:spMkLst>
        </pc:spChg>
        <pc:spChg chg="add del">
          <ac:chgData name="Enice Stegmuller" userId="a77fc3a61ed07277" providerId="LiveId" clId="{183F597A-C117-4DDF-889A-2E5E1B7D241F}" dt="2024-08-13T18:00:10.860" v="523" actId="26606"/>
          <ac:spMkLst>
            <pc:docMk/>
            <pc:sldMk cId="3774338164" sldId="261"/>
            <ac:spMk id="16" creationId="{6F828D28-8E09-41CC-8229-3070B5467A96}"/>
          </ac:spMkLst>
        </pc:spChg>
        <pc:spChg chg="add del">
          <ac:chgData name="Enice Stegmuller" userId="a77fc3a61ed07277" providerId="LiveId" clId="{183F597A-C117-4DDF-889A-2E5E1B7D241F}" dt="2024-08-13T18:00:10.860" v="523" actId="26606"/>
          <ac:spMkLst>
            <pc:docMk/>
            <pc:sldMk cId="3774338164" sldId="261"/>
            <ac:spMk id="18" creationId="{D5B012D8-7F27-4758-9AC6-C889B154BD73}"/>
          </ac:spMkLst>
        </pc:spChg>
        <pc:spChg chg="add del">
          <ac:chgData name="Enice Stegmuller" userId="a77fc3a61ed07277" providerId="LiveId" clId="{183F597A-C117-4DDF-889A-2E5E1B7D241F}" dt="2024-08-13T18:00:10.860" v="523" actId="26606"/>
          <ac:spMkLst>
            <pc:docMk/>
            <pc:sldMk cId="3774338164" sldId="261"/>
            <ac:spMk id="20" creationId="{4063B759-00FC-46D1-9898-8E8625268FAF}"/>
          </ac:spMkLst>
        </pc:spChg>
        <pc:spChg chg="add">
          <ac:chgData name="Enice Stegmuller" userId="a77fc3a61ed07277" providerId="LiveId" clId="{183F597A-C117-4DDF-889A-2E5E1B7D241F}" dt="2024-08-13T18:00:10.860" v="523" actId="26606"/>
          <ac:spMkLst>
            <pc:docMk/>
            <pc:sldMk cId="3774338164" sldId="261"/>
            <ac:spMk id="25" creationId="{022BDE4A-8A20-4A69-9C5A-581C82036A4D}"/>
          </ac:spMkLst>
        </pc:spChg>
        <pc:picChg chg="add del mod">
          <ac:chgData name="Enice Stegmuller" userId="a77fc3a61ed07277" providerId="LiveId" clId="{183F597A-C117-4DDF-889A-2E5E1B7D241F}" dt="2024-08-13T18:00:22.539" v="530" actId="21"/>
          <ac:picMkLst>
            <pc:docMk/>
            <pc:sldMk cId="3774338164" sldId="261"/>
            <ac:picMk id="4" creationId="{47E3DE87-72B5-FE3E-A3AF-B9D473786F08}"/>
          </ac:picMkLst>
        </pc:picChg>
        <pc:picChg chg="add mod">
          <ac:chgData name="Enice Stegmuller" userId="a77fc3a61ed07277" providerId="LiveId" clId="{183F597A-C117-4DDF-889A-2E5E1B7D241F}" dt="2024-08-15T17:40:40.402" v="2506" actId="1076"/>
          <ac:picMkLst>
            <pc:docMk/>
            <pc:sldMk cId="3774338164" sldId="261"/>
            <ac:picMk id="4" creationId="{989009B2-326A-78FD-DE0D-9D27EF0FB7FE}"/>
          </ac:picMkLst>
        </pc:picChg>
        <pc:picChg chg="add mod ord">
          <ac:chgData name="Enice Stegmuller" userId="a77fc3a61ed07277" providerId="LiveId" clId="{183F597A-C117-4DDF-889A-2E5E1B7D241F}" dt="2024-08-13T18:00:59.955" v="537" actId="1076"/>
          <ac:picMkLst>
            <pc:docMk/>
            <pc:sldMk cId="3774338164" sldId="261"/>
            <ac:picMk id="5" creationId="{B6B98BF2-8419-09ED-8D48-FBD1C6B7192C}"/>
          </ac:picMkLst>
        </pc:picChg>
        <pc:picChg chg="add mod">
          <ac:chgData name="Enice Stegmuller" userId="a77fc3a61ed07277" providerId="LiveId" clId="{183F597A-C117-4DDF-889A-2E5E1B7D241F}" dt="2024-08-13T18:02:37.390" v="548" actId="1076"/>
          <ac:picMkLst>
            <pc:docMk/>
            <pc:sldMk cId="3774338164" sldId="261"/>
            <ac:picMk id="7" creationId="{DA8DFFC4-BE83-188F-975E-ACAE325658CE}"/>
          </ac:picMkLst>
        </pc:picChg>
        <pc:picChg chg="add del mod">
          <ac:chgData name="Enice Stegmuller" userId="a77fc3a61ed07277" providerId="LiveId" clId="{183F597A-C117-4DDF-889A-2E5E1B7D241F}" dt="2024-08-15T17:40:06.747" v="2498" actId="21"/>
          <ac:picMkLst>
            <pc:docMk/>
            <pc:sldMk cId="3774338164" sldId="261"/>
            <ac:picMk id="9" creationId="{3A4612DE-44B2-F318-AEBC-FDFE2C9CD7C6}"/>
          </ac:picMkLst>
        </pc:picChg>
      </pc:sldChg>
      <pc:sldChg chg="addSp delSp modSp mod setBg setClrOvrMap">
        <pc:chgData name="Enice Stegmuller" userId="a77fc3a61ed07277" providerId="LiveId" clId="{183F597A-C117-4DDF-889A-2E5E1B7D241F}" dt="2024-08-13T18:24:31.685" v="682"/>
        <pc:sldMkLst>
          <pc:docMk/>
          <pc:sldMk cId="1478023395" sldId="262"/>
        </pc:sldMkLst>
        <pc:spChg chg="mod">
          <ac:chgData name="Enice Stegmuller" userId="a77fc3a61ed07277" providerId="LiveId" clId="{183F597A-C117-4DDF-889A-2E5E1B7D241F}" dt="2024-08-13T18:04:51.904" v="596" actId="1076"/>
          <ac:spMkLst>
            <pc:docMk/>
            <pc:sldMk cId="1478023395" sldId="262"/>
            <ac:spMk id="2" creationId="{1B5ACB39-9A70-CB79-D609-B79A04B2CD2C}"/>
          </ac:spMkLst>
        </pc:spChg>
        <pc:spChg chg="add del">
          <ac:chgData name="Enice Stegmuller" userId="a77fc3a61ed07277" providerId="LiveId" clId="{183F597A-C117-4DDF-889A-2E5E1B7D241F}" dt="2024-08-13T01:09:31.298" v="170" actId="26606"/>
          <ac:spMkLst>
            <pc:docMk/>
            <pc:sldMk cId="1478023395" sldId="262"/>
            <ac:spMk id="3" creationId="{E369038E-A6A6-4B0B-331A-55A0C4EA641D}"/>
          </ac:spMkLst>
        </pc:spChg>
        <pc:spChg chg="add del mod">
          <ac:chgData name="Enice Stegmuller" userId="a77fc3a61ed07277" providerId="LiveId" clId="{183F597A-C117-4DDF-889A-2E5E1B7D241F}" dt="2024-08-13T18:24:31.685" v="682"/>
          <ac:spMkLst>
            <pc:docMk/>
            <pc:sldMk cId="1478023395" sldId="262"/>
            <ac:spMk id="7" creationId="{53BA47C9-DB35-D59E-3289-D95F35FE9072}"/>
          </ac:spMkLst>
        </pc:spChg>
        <pc:spChg chg="add mod">
          <ac:chgData name="Enice Stegmuller" userId="a77fc3a61ed07277" providerId="LiveId" clId="{183F597A-C117-4DDF-889A-2E5E1B7D241F}" dt="2024-08-13T18:22:52.615" v="680" actId="20577"/>
          <ac:spMkLst>
            <pc:docMk/>
            <pc:sldMk cId="1478023395" sldId="262"/>
            <ac:spMk id="8" creationId="{077D3D03-69AF-A63B-4DD8-C6D4E8C38BA2}"/>
          </ac:spMkLst>
        </pc:spChg>
        <pc:spChg chg="add del">
          <ac:chgData name="Enice Stegmuller" userId="a77fc3a61ed07277" providerId="LiveId" clId="{183F597A-C117-4DDF-889A-2E5E1B7D241F}" dt="2024-08-13T01:09:31.291" v="169" actId="26606"/>
          <ac:spMkLst>
            <pc:docMk/>
            <pc:sldMk cId="1478023395" sldId="262"/>
            <ac:spMk id="9" creationId="{C1DD1A8A-57D5-4A81-AD04-532B043C5611}"/>
          </ac:spMkLst>
        </pc:spChg>
        <pc:spChg chg="add del">
          <ac:chgData name="Enice Stegmuller" userId="a77fc3a61ed07277" providerId="LiveId" clId="{183F597A-C117-4DDF-889A-2E5E1B7D241F}" dt="2024-08-13T01:09:31.291" v="169" actId="26606"/>
          <ac:spMkLst>
            <pc:docMk/>
            <pc:sldMk cId="1478023395" sldId="262"/>
            <ac:spMk id="11" creationId="{007891EC-4501-44ED-A8C8-B11B6DB767AB}"/>
          </ac:spMkLst>
        </pc:spChg>
        <pc:spChg chg="add">
          <ac:chgData name="Enice Stegmuller" userId="a77fc3a61ed07277" providerId="LiveId" clId="{183F597A-C117-4DDF-889A-2E5E1B7D241F}" dt="2024-08-13T01:09:31.298" v="170" actId="26606"/>
          <ac:spMkLst>
            <pc:docMk/>
            <pc:sldMk cId="1478023395" sldId="262"/>
            <ac:spMk id="13" creationId="{71B2258F-86CA-4D4D-8270-BC05FCDEBFB3}"/>
          </ac:spMkLst>
        </pc:spChg>
        <pc:picChg chg="add mod">
          <ac:chgData name="Enice Stegmuller" userId="a77fc3a61ed07277" providerId="LiveId" clId="{183F597A-C117-4DDF-889A-2E5E1B7D241F}" dt="2024-08-13T18:17:06.163" v="601" actId="1076"/>
          <ac:picMkLst>
            <pc:docMk/>
            <pc:sldMk cId="1478023395" sldId="262"/>
            <ac:picMk id="4" creationId="{B05E4F4F-C21F-28C3-238E-88F62070C46C}"/>
          </ac:picMkLst>
        </pc:picChg>
        <pc:picChg chg="add del">
          <ac:chgData name="Enice Stegmuller" userId="a77fc3a61ed07277" providerId="LiveId" clId="{183F597A-C117-4DDF-889A-2E5E1B7D241F}" dt="2024-08-13T01:09:31.291" v="169" actId="26606"/>
          <ac:picMkLst>
            <pc:docMk/>
            <pc:sldMk cId="1478023395" sldId="262"/>
            <ac:picMk id="5" creationId="{B2A2CFB1-FEC7-BD79-66CA-0BF899E001CA}"/>
          </ac:picMkLst>
        </pc:picChg>
        <pc:picChg chg="add mod">
          <ac:chgData name="Enice Stegmuller" userId="a77fc3a61ed07277" providerId="LiveId" clId="{183F597A-C117-4DDF-889A-2E5E1B7D241F}" dt="2024-08-13T18:18:00.503" v="610" actId="1076"/>
          <ac:picMkLst>
            <pc:docMk/>
            <pc:sldMk cId="1478023395" sldId="262"/>
            <ac:picMk id="6" creationId="{AF0EA758-72C7-81C1-50D1-0A1D21BA3A1E}"/>
          </ac:picMkLst>
        </pc:picChg>
        <pc:picChg chg="add mod">
          <ac:chgData name="Enice Stegmuller" userId="a77fc3a61ed07277" providerId="LiveId" clId="{183F597A-C117-4DDF-889A-2E5E1B7D241F}" dt="2024-08-13T18:04:42.341" v="595" actId="1076"/>
          <ac:picMkLst>
            <pc:docMk/>
            <pc:sldMk cId="1478023395" sldId="262"/>
            <ac:picMk id="14" creationId="{EE2FDE36-5D93-BF05-32F4-B0A7411BABD2}"/>
          </ac:picMkLst>
        </pc:picChg>
      </pc:sldChg>
      <pc:sldChg chg="addSp delSp modSp mod setBg">
        <pc:chgData name="Enice Stegmuller" userId="a77fc3a61ed07277" providerId="LiveId" clId="{183F597A-C117-4DDF-889A-2E5E1B7D241F}" dt="2024-08-13T18:31:31.388" v="819" actId="20577"/>
        <pc:sldMkLst>
          <pc:docMk/>
          <pc:sldMk cId="4255929920" sldId="263"/>
        </pc:sldMkLst>
        <pc:spChg chg="del">
          <ac:chgData name="Enice Stegmuller" userId="a77fc3a61ed07277" providerId="LiveId" clId="{183F597A-C117-4DDF-889A-2E5E1B7D241F}" dt="2024-08-13T18:24:48.225" v="683" actId="931"/>
          <ac:spMkLst>
            <pc:docMk/>
            <pc:sldMk cId="4255929920" sldId="263"/>
            <ac:spMk id="3" creationId="{08E69B03-600C-0D08-C3DF-1D62730A708C}"/>
          </ac:spMkLst>
        </pc:spChg>
        <pc:spChg chg="add mod">
          <ac:chgData name="Enice Stegmuller" userId="a77fc3a61ed07277" providerId="LiveId" clId="{183F597A-C117-4DDF-889A-2E5E1B7D241F}" dt="2024-08-13T18:31:31.388" v="819" actId="20577"/>
          <ac:spMkLst>
            <pc:docMk/>
            <pc:sldMk cId="4255929920" sldId="263"/>
            <ac:spMk id="8" creationId="{22B1D704-16E3-06EF-68E3-EDC903B12968}"/>
          </ac:spMkLst>
        </pc:spChg>
        <pc:picChg chg="add mod">
          <ac:chgData name="Enice Stegmuller" userId="a77fc3a61ed07277" providerId="LiveId" clId="{183F597A-C117-4DDF-889A-2E5E1B7D241F}" dt="2024-08-13T18:24:56.059" v="687" actId="14100"/>
          <ac:picMkLst>
            <pc:docMk/>
            <pc:sldMk cId="4255929920" sldId="263"/>
            <ac:picMk id="5" creationId="{94C1B9E6-5185-2C91-620E-3F7AB5B2040F}"/>
          </ac:picMkLst>
        </pc:picChg>
        <pc:picChg chg="add mod">
          <ac:chgData name="Enice Stegmuller" userId="a77fc3a61ed07277" providerId="LiveId" clId="{183F597A-C117-4DDF-889A-2E5E1B7D241F}" dt="2024-08-13T18:25:43.729" v="697" actId="14100"/>
          <ac:picMkLst>
            <pc:docMk/>
            <pc:sldMk cId="4255929920" sldId="263"/>
            <ac:picMk id="7" creationId="{07B0D57D-440D-C9F7-20CE-8C65A0DB22ED}"/>
          </ac:picMkLst>
        </pc:picChg>
      </pc:sldChg>
      <pc:sldChg chg="addSp delSp modSp del mod setBg setClrOvrMap">
        <pc:chgData name="Enice Stegmuller" userId="a77fc3a61ed07277" providerId="LiveId" clId="{183F597A-C117-4DDF-889A-2E5E1B7D241F}" dt="2024-08-13T16:33:51.737" v="314" actId="2696"/>
        <pc:sldMkLst>
          <pc:docMk/>
          <pc:sldMk cId="2914456184" sldId="264"/>
        </pc:sldMkLst>
        <pc:spChg chg="del mod">
          <ac:chgData name="Enice Stegmuller" userId="a77fc3a61ed07277" providerId="LiveId" clId="{183F597A-C117-4DDF-889A-2E5E1B7D241F}" dt="2024-08-13T16:32:23.102" v="300" actId="21"/>
          <ac:spMkLst>
            <pc:docMk/>
            <pc:sldMk cId="2914456184" sldId="264"/>
            <ac:spMk id="2" creationId="{653CBDA2-36FA-0BE8-C9E1-7C31CE7F6EF1}"/>
          </ac:spMkLst>
        </pc:spChg>
        <pc:spChg chg="del">
          <ac:chgData name="Enice Stegmuller" userId="a77fc3a61ed07277" providerId="LiveId" clId="{183F597A-C117-4DDF-889A-2E5E1B7D241F}" dt="2024-08-13T01:10:06.113" v="171" actId="26606"/>
          <ac:spMkLst>
            <pc:docMk/>
            <pc:sldMk cId="2914456184" sldId="264"/>
            <ac:spMk id="3" creationId="{78BA7B29-0D8E-995A-E6E8-A2E770B023F1}"/>
          </ac:spMkLst>
        </pc:spChg>
        <pc:spChg chg="add mod">
          <ac:chgData name="Enice Stegmuller" userId="a77fc3a61ed07277" providerId="LiveId" clId="{183F597A-C117-4DDF-889A-2E5E1B7D241F}" dt="2024-08-13T16:33:05.046" v="310" actId="313"/>
          <ac:spMkLst>
            <pc:docMk/>
            <pc:sldMk cId="2914456184" sldId="264"/>
            <ac:spMk id="4" creationId="{53F2BE74-7116-83D5-3ED1-274229B4CB1D}"/>
          </ac:spMkLst>
        </pc:spChg>
        <pc:spChg chg="add">
          <ac:chgData name="Enice Stegmuller" userId="a77fc3a61ed07277" providerId="LiveId" clId="{183F597A-C117-4DDF-889A-2E5E1B7D241F}" dt="2024-08-13T01:10:06.113" v="171" actId="26606"/>
          <ac:spMkLst>
            <pc:docMk/>
            <pc:sldMk cId="2914456184" sldId="264"/>
            <ac:spMk id="9" creationId="{71B2258F-86CA-4D4D-8270-BC05FCDEBFB3}"/>
          </ac:spMkLst>
        </pc:spChg>
        <pc:picChg chg="add del">
          <ac:chgData name="Enice Stegmuller" userId="a77fc3a61ed07277" providerId="LiveId" clId="{183F597A-C117-4DDF-889A-2E5E1B7D241F}" dt="2024-08-13T16:32:20.029" v="299" actId="21"/>
          <ac:picMkLst>
            <pc:docMk/>
            <pc:sldMk cId="2914456184" sldId="264"/>
            <ac:picMk id="5" creationId="{FDAB76A7-48AE-9C3E-C462-4D0B683CCEFA}"/>
          </ac:picMkLst>
        </pc:picChg>
      </pc:sldChg>
      <pc:sldChg chg="addSp delSp modSp mod setBg setClrOvrMap">
        <pc:chgData name="Enice Stegmuller" userId="a77fc3a61ed07277" providerId="LiveId" clId="{183F597A-C117-4DDF-889A-2E5E1B7D241F}" dt="2024-08-15T17:42:46.723" v="2520" actId="1076"/>
        <pc:sldMkLst>
          <pc:docMk/>
          <pc:sldMk cId="1543807769" sldId="265"/>
        </pc:sldMkLst>
        <pc:spChg chg="mod">
          <ac:chgData name="Enice Stegmuller" userId="a77fc3a61ed07277" providerId="LiveId" clId="{183F597A-C117-4DDF-889A-2E5E1B7D241F}" dt="2024-08-13T01:14:22.790" v="184" actId="26606"/>
          <ac:spMkLst>
            <pc:docMk/>
            <pc:sldMk cId="1543807769" sldId="265"/>
            <ac:spMk id="2" creationId="{01A2FA7E-DB38-E8C7-10DD-D40138522265}"/>
          </ac:spMkLst>
        </pc:spChg>
        <pc:spChg chg="add del">
          <ac:chgData name="Enice Stegmuller" userId="a77fc3a61ed07277" providerId="LiveId" clId="{183F597A-C117-4DDF-889A-2E5E1B7D241F}" dt="2024-08-13T01:14:22.790" v="184" actId="26606"/>
          <ac:spMkLst>
            <pc:docMk/>
            <pc:sldMk cId="1543807769" sldId="265"/>
            <ac:spMk id="3" creationId="{CFD835EC-5C1C-7CA4-BAC9-5620230DABB5}"/>
          </ac:spMkLst>
        </pc:spChg>
        <pc:spChg chg="add">
          <ac:chgData name="Enice Stegmuller" userId="a77fc3a61ed07277" providerId="LiveId" clId="{183F597A-C117-4DDF-889A-2E5E1B7D241F}" dt="2024-08-13T01:14:22.790" v="184" actId="26606"/>
          <ac:spMkLst>
            <pc:docMk/>
            <pc:sldMk cId="1543807769" sldId="265"/>
            <ac:spMk id="7" creationId="{37C89E4B-3C9F-44B9-8B86-D9E3D112D8EC}"/>
          </ac:spMkLst>
        </pc:spChg>
        <pc:spChg chg="add del">
          <ac:chgData name="Enice Stegmuller" userId="a77fc3a61ed07277" providerId="LiveId" clId="{183F597A-C117-4DDF-889A-2E5E1B7D241F}" dt="2024-08-13T01:10:16.260" v="173" actId="26606"/>
          <ac:spMkLst>
            <pc:docMk/>
            <pc:sldMk cId="1543807769" sldId="265"/>
            <ac:spMk id="9" creationId="{71B2258F-86CA-4D4D-8270-BC05FCDEBFB3}"/>
          </ac:spMkLst>
        </pc:spChg>
        <pc:spChg chg="add del">
          <ac:chgData name="Enice Stegmuller" userId="a77fc3a61ed07277" providerId="LiveId" clId="{183F597A-C117-4DDF-889A-2E5E1B7D241F}" dt="2024-08-13T01:12:21.580" v="183" actId="26606"/>
          <ac:spMkLst>
            <pc:docMk/>
            <pc:sldMk cId="1543807769" sldId="265"/>
            <ac:spMk id="11" creationId="{007891EC-4501-44ED-A8C8-B11B6DB767AB}"/>
          </ac:spMkLst>
        </pc:spChg>
        <pc:spChg chg="add mod">
          <ac:chgData name="Enice Stegmuller" userId="a77fc3a61ed07277" providerId="LiveId" clId="{183F597A-C117-4DDF-889A-2E5E1B7D241F}" dt="2024-08-14T14:34:36.085" v="1633" actId="313"/>
          <ac:spMkLst>
            <pc:docMk/>
            <pc:sldMk cId="1543807769" sldId="265"/>
            <ac:spMk id="11" creationId="{7040DB55-C814-D6B5-9E36-178C7854452B}"/>
          </ac:spMkLst>
        </pc:spChg>
        <pc:spChg chg="add del">
          <ac:chgData name="Enice Stegmuller" userId="a77fc3a61ed07277" providerId="LiveId" clId="{183F597A-C117-4DDF-889A-2E5E1B7D241F}" dt="2024-08-13T01:12:21.580" v="183" actId="26606"/>
          <ac:spMkLst>
            <pc:docMk/>
            <pc:sldMk cId="1543807769" sldId="265"/>
            <ac:spMk id="12" creationId="{C1DD1A8A-57D5-4A81-AD04-532B043C5611}"/>
          </ac:spMkLst>
        </pc:spChg>
        <pc:picChg chg="add mod">
          <ac:chgData name="Enice Stegmuller" userId="a77fc3a61ed07277" providerId="LiveId" clId="{183F597A-C117-4DDF-889A-2E5E1B7D241F}" dt="2024-08-13T19:10:43.420" v="913" actId="1076"/>
          <ac:picMkLst>
            <pc:docMk/>
            <pc:sldMk cId="1543807769" sldId="265"/>
            <ac:picMk id="4" creationId="{E756CB84-73B7-A807-F2EA-1718E55D7B52}"/>
          </ac:picMkLst>
        </pc:picChg>
        <pc:picChg chg="add del">
          <ac:chgData name="Enice Stegmuller" userId="a77fc3a61ed07277" providerId="LiveId" clId="{183F597A-C117-4DDF-889A-2E5E1B7D241F}" dt="2024-08-13T01:10:16.260" v="173" actId="26606"/>
          <ac:picMkLst>
            <pc:docMk/>
            <pc:sldMk cId="1543807769" sldId="265"/>
            <ac:picMk id="5" creationId="{98DEE6DD-DA2E-BDE3-4A3D-F6261335CA4B}"/>
          </ac:picMkLst>
        </pc:picChg>
        <pc:picChg chg="add mod">
          <ac:chgData name="Enice Stegmuller" userId="a77fc3a61ed07277" providerId="LiveId" clId="{183F597A-C117-4DDF-889A-2E5E1B7D241F}" dt="2024-08-15T17:42:46.723" v="2520" actId="1076"/>
          <ac:picMkLst>
            <pc:docMk/>
            <pc:sldMk cId="1543807769" sldId="265"/>
            <ac:picMk id="5" creationId="{CAB57E25-D9D0-7369-3DEF-B7139E96B83E}"/>
          </ac:picMkLst>
        </pc:picChg>
        <pc:picChg chg="add mod">
          <ac:chgData name="Enice Stegmuller" userId="a77fc3a61ed07277" providerId="LiveId" clId="{183F597A-C117-4DDF-889A-2E5E1B7D241F}" dt="2024-08-13T19:10:36.778" v="911" actId="1076"/>
          <ac:picMkLst>
            <pc:docMk/>
            <pc:sldMk cId="1543807769" sldId="265"/>
            <ac:picMk id="6" creationId="{86AA7100-233F-042E-5E66-431B8E60042D}"/>
          </ac:picMkLst>
        </pc:picChg>
        <pc:picChg chg="add del mod">
          <ac:chgData name="Enice Stegmuller" userId="a77fc3a61ed07277" providerId="LiveId" clId="{183F597A-C117-4DDF-889A-2E5E1B7D241F}" dt="2024-08-15T17:42:29.140" v="2513" actId="21"/>
          <ac:picMkLst>
            <pc:docMk/>
            <pc:sldMk cId="1543807769" sldId="265"/>
            <ac:picMk id="9" creationId="{88972D10-5ACF-C7A4-2F9B-3823305CB7B5}"/>
          </ac:picMkLst>
        </pc:picChg>
        <pc:picChg chg="add del">
          <ac:chgData name="Enice Stegmuller" userId="a77fc3a61ed07277" providerId="LiveId" clId="{183F597A-C117-4DDF-889A-2E5E1B7D241F}" dt="2024-08-13T01:12:21.580" v="183" actId="26606"/>
          <ac:picMkLst>
            <pc:docMk/>
            <pc:sldMk cId="1543807769" sldId="265"/>
            <ac:picMk id="13" creationId="{0A26CF32-F329-3E38-D257-28439E2C566C}"/>
          </ac:picMkLst>
        </pc:picChg>
        <pc:cxnChg chg="add">
          <ac:chgData name="Enice Stegmuller" userId="a77fc3a61ed07277" providerId="LiveId" clId="{183F597A-C117-4DDF-889A-2E5E1B7D241F}" dt="2024-08-13T01:14:22.790" v="184" actId="26606"/>
          <ac:cxnSpMkLst>
            <pc:docMk/>
            <pc:sldMk cId="1543807769" sldId="265"/>
            <ac:cxnSpMk id="8" creationId="{AA2EAA10-076F-46BD-8F0F-B9A2FB77A85C}"/>
          </ac:cxnSpMkLst>
        </pc:cxnChg>
        <pc:cxnChg chg="add">
          <ac:chgData name="Enice Stegmuller" userId="a77fc3a61ed07277" providerId="LiveId" clId="{183F597A-C117-4DDF-889A-2E5E1B7D241F}" dt="2024-08-13T01:14:22.790" v="184" actId="26606"/>
          <ac:cxnSpMkLst>
            <pc:docMk/>
            <pc:sldMk cId="1543807769" sldId="265"/>
            <ac:cxnSpMk id="10" creationId="{D891E407-403B-4764-86C9-33A56D3BCAA3}"/>
          </ac:cxnSpMkLst>
        </pc:cxnChg>
      </pc:sldChg>
      <pc:sldChg chg="addSp delSp modSp mod setBg">
        <pc:chgData name="Enice Stegmuller" userId="a77fc3a61ed07277" providerId="LiveId" clId="{183F597A-C117-4DDF-889A-2E5E1B7D241F}" dt="2024-08-13T19:32:58.262" v="1167" actId="26606"/>
        <pc:sldMkLst>
          <pc:docMk/>
          <pc:sldMk cId="2489548471" sldId="266"/>
        </pc:sldMkLst>
        <pc:spChg chg="mo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2" creationId="{4517F638-69B4-7D97-5D7D-401B34EF3208}"/>
          </ac:spMkLst>
        </pc:spChg>
        <pc:spChg chg="del mo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3" creationId="{4E7825CC-D207-5CCE-4169-B0F264CC1B30}"/>
          </ac:spMkLst>
        </pc:spChg>
        <pc:spChg chg="ad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9" creationId="{BACC6370-2D7E-4714-9D71-7542949D7D5D}"/>
          </ac:spMkLst>
        </pc:spChg>
        <pc:spChg chg="ad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11" creationId="{F68B3F68-107C-434F-AA38-110D5EA91B85}"/>
          </ac:spMkLst>
        </pc:spChg>
        <pc:spChg chg="ad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13" creationId="{AAD0DBB9-1A4B-4391-81D4-CB19F9AB918A}"/>
          </ac:spMkLst>
        </pc:spChg>
        <pc:spChg chg="add">
          <ac:chgData name="Enice Stegmuller" userId="a77fc3a61ed07277" providerId="LiveId" clId="{183F597A-C117-4DDF-889A-2E5E1B7D241F}" dt="2024-08-13T19:32:58.262" v="1167" actId="26606"/>
          <ac:spMkLst>
            <pc:docMk/>
            <pc:sldMk cId="2489548471" sldId="266"/>
            <ac:spMk id="15" creationId="{063BBA22-50EA-4C4D-BE05-F1CE4E63AA56}"/>
          </ac:spMkLst>
        </pc:spChg>
        <pc:graphicFrameChg chg="add">
          <ac:chgData name="Enice Stegmuller" userId="a77fc3a61ed07277" providerId="LiveId" clId="{183F597A-C117-4DDF-889A-2E5E1B7D241F}" dt="2024-08-13T19:32:58.262" v="1167" actId="26606"/>
          <ac:graphicFrameMkLst>
            <pc:docMk/>
            <pc:sldMk cId="2489548471" sldId="266"/>
            <ac:graphicFrameMk id="5" creationId="{55BDF62E-C3DD-5CAF-7A45-2685A4EF3C3E}"/>
          </ac:graphicFrameMkLst>
        </pc:graphicFrameChg>
      </pc:sldChg>
      <pc:sldChg chg="addSp delSp modSp mod ord setBg">
        <pc:chgData name="Enice Stegmuller" userId="a77fc3a61ed07277" providerId="LiveId" clId="{183F597A-C117-4DDF-889A-2E5E1B7D241F}" dt="2024-08-15T15:19:16.968" v="2478" actId="26606"/>
        <pc:sldMkLst>
          <pc:docMk/>
          <pc:sldMk cId="663817571" sldId="267"/>
        </pc:sldMkLst>
        <pc:spChg chg="mod">
          <ac:chgData name="Enice Stegmuller" userId="a77fc3a61ed07277" providerId="LiveId" clId="{183F597A-C117-4DDF-889A-2E5E1B7D241F}" dt="2024-08-15T15:19:16.968" v="2478" actId="26606"/>
          <ac:spMkLst>
            <pc:docMk/>
            <pc:sldMk cId="663817571" sldId="267"/>
            <ac:spMk id="2" creationId="{BDD7AA99-EA4F-BCF2-394A-CDF1A97D6B32}"/>
          </ac:spMkLst>
        </pc:spChg>
        <pc:spChg chg="add mod">
          <ac:chgData name="Enice Stegmuller" userId="a77fc3a61ed07277" providerId="LiveId" clId="{183F597A-C117-4DDF-889A-2E5E1B7D241F}" dt="2024-08-15T15:19:16.968" v="2478" actId="26606"/>
          <ac:spMkLst>
            <pc:docMk/>
            <pc:sldMk cId="663817571" sldId="267"/>
            <ac:spMk id="3" creationId="{5B8E7F66-4A4E-72AD-DDDB-BC81607542CC}"/>
          </ac:spMkLst>
        </pc:spChg>
        <pc:spChg chg="del">
          <ac:chgData name="Enice Stegmuller" userId="a77fc3a61ed07277" providerId="LiveId" clId="{183F597A-C117-4DDF-889A-2E5E1B7D241F}" dt="2024-08-13T19:50:14.162" v="1214" actId="931"/>
          <ac:spMkLst>
            <pc:docMk/>
            <pc:sldMk cId="663817571" sldId="267"/>
            <ac:spMk id="3" creationId="{789FFCA7-5CB7-EDF0-8C0A-478682FE31E5}"/>
          </ac:spMkLst>
        </pc:spChg>
        <pc:spChg chg="add">
          <ac:chgData name="Enice Stegmuller" userId="a77fc3a61ed07277" providerId="LiveId" clId="{183F597A-C117-4DDF-889A-2E5E1B7D241F}" dt="2024-08-15T15:19:16.968" v="2478" actId="26606"/>
          <ac:spMkLst>
            <pc:docMk/>
            <pc:sldMk cId="663817571" sldId="267"/>
            <ac:spMk id="10" creationId="{B95B9BA8-1D69-4796-85F5-B6D0BD52354B}"/>
          </ac:spMkLst>
        </pc:spChg>
        <pc:picChg chg="add mod ord">
          <ac:chgData name="Enice Stegmuller" userId="a77fc3a61ed07277" providerId="LiveId" clId="{183F597A-C117-4DDF-889A-2E5E1B7D241F}" dt="2024-08-15T15:19:16.968" v="2478" actId="26606"/>
          <ac:picMkLst>
            <pc:docMk/>
            <pc:sldMk cId="663817571" sldId="267"/>
            <ac:picMk id="5" creationId="{167B2335-AD99-E2ED-3FEA-F0C7AA2553C3}"/>
          </ac:picMkLst>
        </pc:picChg>
      </pc:sldChg>
      <pc:sldChg chg="addSp delSp modSp mod setBg">
        <pc:chgData name="Enice Stegmuller" userId="a77fc3a61ed07277" providerId="LiveId" clId="{183F597A-C117-4DDF-889A-2E5E1B7D241F}" dt="2024-08-15T15:20:37.821" v="2483" actId="26606"/>
        <pc:sldMkLst>
          <pc:docMk/>
          <pc:sldMk cId="71721569" sldId="268"/>
        </pc:sldMkLst>
        <pc:spChg chg="mo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2" creationId="{BDBF6A49-12DD-0E7E-227A-6490E4522FE1}"/>
          </ac:spMkLst>
        </pc:spChg>
        <pc:spChg chg="del">
          <ac:chgData name="Enice Stegmuller" userId="a77fc3a61ed07277" providerId="LiveId" clId="{183F597A-C117-4DDF-889A-2E5E1B7D241F}" dt="2024-08-13T19:59:39.844" v="1249" actId="931"/>
          <ac:spMkLst>
            <pc:docMk/>
            <pc:sldMk cId="71721569" sldId="268"/>
            <ac:spMk id="3" creationId="{2013710E-716C-D4DC-79EA-E2A8A9994C28}"/>
          </ac:spMkLst>
        </pc:spChg>
        <pc:spChg chg="add mo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11" creationId="{54F37671-CDC2-BF10-489B-2AE9985CAF81}"/>
          </ac:spMkLst>
        </pc:spChg>
        <pc:spChg chg="add del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14" creationId="{8761DDFE-071F-4200-B0AA-394476C2D2D6}"/>
          </ac:spMkLst>
        </pc:spChg>
        <pc:spChg chg="add del">
          <ac:chgData name="Enice Stegmuller" userId="a77fc3a61ed07277" providerId="LiveId" clId="{183F597A-C117-4DDF-889A-2E5E1B7D241F}" dt="2024-08-15T15:20:37.813" v="2482" actId="26606"/>
          <ac:spMkLst>
            <pc:docMk/>
            <pc:sldMk cId="71721569" sldId="268"/>
            <ac:spMk id="19" creationId="{A7AE9375-4664-4DB2-922D-2782A6E439AC}"/>
          </ac:spMkLst>
        </pc:spChg>
        <pc:spChg chg="add del">
          <ac:chgData name="Enice Stegmuller" userId="a77fc3a61ed07277" providerId="LiveId" clId="{183F597A-C117-4DDF-889A-2E5E1B7D241F}" dt="2024-08-15T15:20:37.813" v="2482" actId="26606"/>
          <ac:spMkLst>
            <pc:docMk/>
            <pc:sldMk cId="71721569" sldId="268"/>
            <ac:spMk id="23" creationId="{C87417AF-190E-4D6E-AFA6-7D3E84B0B430}"/>
          </ac:spMkLst>
        </pc:spChg>
        <pc:spChg chg="add del">
          <ac:chgData name="Enice Stegmuller" userId="a77fc3a61ed07277" providerId="LiveId" clId="{183F597A-C117-4DDF-889A-2E5E1B7D241F}" dt="2024-08-15T15:20:37.813" v="2482" actId="26606"/>
          <ac:spMkLst>
            <pc:docMk/>
            <pc:sldMk cId="71721569" sldId="268"/>
            <ac:spMk id="25" creationId="{80B30ED8-273E-4C07-8568-2FE5CC5C483D}"/>
          </ac:spMkLst>
        </pc:spChg>
        <pc:spChg chg="ad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27" creationId="{DC701763-729E-462F-A5A8-E0DEFEB1E2E4}"/>
          </ac:spMkLst>
        </pc:spChg>
        <pc:spChg chg="ad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28" creationId="{2151139A-886F-4B97-8815-729AD3831BBD}"/>
          </ac:spMkLst>
        </pc:spChg>
        <pc:spChg chg="ad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29" creationId="{AB5E08C4-8CDD-4623-A5B8-E998C6DEE3B7}"/>
          </ac:spMkLst>
        </pc:spChg>
        <pc:spChg chg="ad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30" creationId="{15F33878-D502-4FFA-8ACE-F2AECDB2A23F}"/>
          </ac:spMkLst>
        </pc:spChg>
        <pc:spChg chg="add">
          <ac:chgData name="Enice Stegmuller" userId="a77fc3a61ed07277" providerId="LiveId" clId="{183F597A-C117-4DDF-889A-2E5E1B7D241F}" dt="2024-08-15T15:20:37.821" v="2483" actId="26606"/>
          <ac:spMkLst>
            <pc:docMk/>
            <pc:sldMk cId="71721569" sldId="268"/>
            <ac:spMk id="31" creationId="{D3539FEE-81D3-4406-802E-60B20B16F4F6}"/>
          </ac:spMkLst>
        </pc:spChg>
        <pc:picChg chg="add mod ord">
          <ac:chgData name="Enice Stegmuller" userId="a77fc3a61ed07277" providerId="LiveId" clId="{183F597A-C117-4DDF-889A-2E5E1B7D241F}" dt="2024-08-15T15:20:37.821" v="2483" actId="26606"/>
          <ac:picMkLst>
            <pc:docMk/>
            <pc:sldMk cId="71721569" sldId="268"/>
            <ac:picMk id="5" creationId="{CEAE8ACF-5748-77BA-534B-BCA6366A891B}"/>
          </ac:picMkLst>
        </pc:picChg>
        <pc:picChg chg="add mod ord">
          <ac:chgData name="Enice Stegmuller" userId="a77fc3a61ed07277" providerId="LiveId" clId="{183F597A-C117-4DDF-889A-2E5E1B7D241F}" dt="2024-08-15T15:20:37.821" v="2483" actId="26606"/>
          <ac:picMkLst>
            <pc:docMk/>
            <pc:sldMk cId="71721569" sldId="268"/>
            <ac:picMk id="7" creationId="{86B5E4D9-DCA0-376C-61CD-CE820DFDCC76}"/>
          </ac:picMkLst>
        </pc:picChg>
        <pc:cxnChg chg="add del">
          <ac:chgData name="Enice Stegmuller" userId="a77fc3a61ed07277" providerId="LiveId" clId="{183F597A-C117-4DDF-889A-2E5E1B7D241F}" dt="2024-08-15T15:20:37.813" v="2482" actId="26606"/>
          <ac:cxnSpMkLst>
            <pc:docMk/>
            <pc:sldMk cId="71721569" sldId="268"/>
            <ac:cxnSpMk id="21" creationId="{EE504C98-6397-41C1-A8D8-2D9C4ED307E0}"/>
          </ac:cxnSpMkLst>
        </pc:cxnChg>
      </pc:sldChg>
      <pc:sldChg chg="addSp delSp modSp mod setBg addAnim">
        <pc:chgData name="Enice Stegmuller" userId="a77fc3a61ed07277" providerId="LiveId" clId="{183F597A-C117-4DDF-889A-2E5E1B7D241F}" dt="2024-08-15T15:20:56.106" v="2486"/>
        <pc:sldMkLst>
          <pc:docMk/>
          <pc:sldMk cId="4194993386" sldId="269"/>
        </pc:sldMkLst>
        <pc:spChg chg="mod">
          <ac:chgData name="Enice Stegmuller" userId="a77fc3a61ed07277" providerId="LiveId" clId="{183F597A-C117-4DDF-889A-2E5E1B7D241F}" dt="2024-08-15T15:20:56.103" v="2485" actId="26606"/>
          <ac:spMkLst>
            <pc:docMk/>
            <pc:sldMk cId="4194993386" sldId="269"/>
            <ac:spMk id="2" creationId="{B38A2667-76BF-8C8D-ACC7-6D7F630D9A00}"/>
          </ac:spMkLst>
        </pc:spChg>
        <pc:spChg chg="mod">
          <ac:chgData name="Enice Stegmuller" userId="a77fc3a61ed07277" providerId="LiveId" clId="{183F597A-C117-4DDF-889A-2E5E1B7D241F}" dt="2024-08-15T15:20:56.103" v="2485" actId="26606"/>
          <ac:spMkLst>
            <pc:docMk/>
            <pc:sldMk cId="4194993386" sldId="269"/>
            <ac:spMk id="3" creationId="{214C661A-74A5-696C-8705-D99B09D9AD72}"/>
          </ac:spMkLst>
        </pc:spChg>
        <pc:spChg chg="add del mod">
          <ac:chgData name="Enice Stegmuller" userId="a77fc3a61ed07277" providerId="LiveId" clId="{183F597A-C117-4DDF-889A-2E5E1B7D241F}" dt="2024-08-14T18:11:47.185" v="2022" actId="21"/>
          <ac:spMkLst>
            <pc:docMk/>
            <pc:sldMk cId="4194993386" sldId="269"/>
            <ac:spMk id="4" creationId="{2D8F56B5-D520-CF8C-34DA-28E73322DEDF}"/>
          </ac:spMkLst>
        </pc:spChg>
        <pc:spChg chg="add">
          <ac:chgData name="Enice Stegmuller" userId="a77fc3a61ed07277" providerId="LiveId" clId="{183F597A-C117-4DDF-889A-2E5E1B7D241F}" dt="2024-08-15T15:20:56.103" v="2485" actId="26606"/>
          <ac:spMkLst>
            <pc:docMk/>
            <pc:sldMk cId="4194993386" sldId="269"/>
            <ac:spMk id="9" creationId="{C0763A76-9F1C-4FC5-82B7-DD475DA461B2}"/>
          </ac:spMkLst>
        </pc:spChg>
        <pc:spChg chg="add">
          <ac:chgData name="Enice Stegmuller" userId="a77fc3a61ed07277" providerId="LiveId" clId="{183F597A-C117-4DDF-889A-2E5E1B7D241F}" dt="2024-08-15T15:20:56.103" v="2485" actId="26606"/>
          <ac:spMkLst>
            <pc:docMk/>
            <pc:sldMk cId="4194993386" sldId="269"/>
            <ac:spMk id="11" creationId="{E81BF4F6-F2CF-4984-9D14-D6966D92F99F}"/>
          </ac:spMkLst>
        </pc:spChg>
        <pc:picChg chg="add">
          <ac:chgData name="Enice Stegmuller" userId="a77fc3a61ed07277" providerId="LiveId" clId="{183F597A-C117-4DDF-889A-2E5E1B7D241F}" dt="2024-08-15T15:20:56.103" v="2485" actId="26606"/>
          <ac:picMkLst>
            <pc:docMk/>
            <pc:sldMk cId="4194993386" sldId="269"/>
            <ac:picMk id="5" creationId="{5ED25850-0AF1-9E7A-8EFF-2882DCFACCFB}"/>
          </ac:picMkLst>
        </pc:picChg>
      </pc:sldChg>
      <pc:sldChg chg="addSp delSp modSp mod setBg">
        <pc:chgData name="Enice Stegmuller" userId="a77fc3a61ed07277" providerId="LiveId" clId="{183F597A-C117-4DDF-889A-2E5E1B7D241F}" dt="2024-08-15T15:11:08.279" v="2447" actId="20577"/>
        <pc:sldMkLst>
          <pc:docMk/>
          <pc:sldMk cId="49991957" sldId="270"/>
        </pc:sldMkLst>
        <pc:spChg chg="mod">
          <ac:chgData name="Enice Stegmuller" userId="a77fc3a61ed07277" providerId="LiveId" clId="{183F597A-C117-4DDF-889A-2E5E1B7D241F}" dt="2024-08-15T15:11:08.279" v="2447" actId="20577"/>
          <ac:spMkLst>
            <pc:docMk/>
            <pc:sldMk cId="49991957" sldId="270"/>
            <ac:spMk id="2" creationId="{E97B4A22-2DA8-F60B-AF92-BB31E35F1318}"/>
          </ac:spMkLst>
        </pc:spChg>
        <pc:spChg chg="add del mod">
          <ac:chgData name="Enice Stegmuller" userId="a77fc3a61ed07277" providerId="LiveId" clId="{183F597A-C117-4DDF-889A-2E5E1B7D241F}" dt="2024-08-14T16:08:05.190" v="1856" actId="26606"/>
          <ac:spMkLst>
            <pc:docMk/>
            <pc:sldMk cId="49991957" sldId="270"/>
            <ac:spMk id="3" creationId="{5B14C8BF-0214-48B3-274B-DEDFBF8070C6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9" creationId="{BACC6370-2D7E-4714-9D71-7542949D7D5D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11" creationId="{256B2C21-A230-48C0-8DF1-C46611373C44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13" creationId="{3847E18C-932D-4C95-AABA-FEC7C9499AD7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15" creationId="{3150CB11-0C61-439E-910F-5787759E72A0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17" creationId="{43F8A58B-5155-44CE-A5FF-7647B47D0A7A}"/>
          </ac:spMkLst>
        </pc:spChg>
        <pc:spChg chg="add del">
          <ac:chgData name="Enice Stegmuller" userId="a77fc3a61ed07277" providerId="LiveId" clId="{183F597A-C117-4DDF-889A-2E5E1B7D241F}" dt="2024-08-14T16:08:05.166" v="1855" actId="26606"/>
          <ac:spMkLst>
            <pc:docMk/>
            <pc:sldMk cId="49991957" sldId="270"/>
            <ac:spMk id="19" creationId="{443F2ACA-E6D6-4028-82DD-F03C262D5DE6}"/>
          </ac:spMkLst>
        </pc:spChg>
        <pc:spChg chg="add">
          <ac:chgData name="Enice Stegmuller" userId="a77fc3a61ed07277" providerId="LiveId" clId="{183F597A-C117-4DDF-889A-2E5E1B7D241F}" dt="2024-08-14T16:08:05.190" v="1856" actId="26606"/>
          <ac:spMkLst>
            <pc:docMk/>
            <pc:sldMk cId="49991957" sldId="270"/>
            <ac:spMk id="21" creationId="{BACC6370-2D7E-4714-9D71-7542949D7D5D}"/>
          </ac:spMkLst>
        </pc:spChg>
        <pc:spChg chg="add">
          <ac:chgData name="Enice Stegmuller" userId="a77fc3a61ed07277" providerId="LiveId" clId="{183F597A-C117-4DDF-889A-2E5E1B7D241F}" dt="2024-08-14T16:08:05.190" v="1856" actId="26606"/>
          <ac:spMkLst>
            <pc:docMk/>
            <pc:sldMk cId="49991957" sldId="270"/>
            <ac:spMk id="22" creationId="{F68B3F68-107C-434F-AA38-110D5EA91B85}"/>
          </ac:spMkLst>
        </pc:spChg>
        <pc:spChg chg="add">
          <ac:chgData name="Enice Stegmuller" userId="a77fc3a61ed07277" providerId="LiveId" clId="{183F597A-C117-4DDF-889A-2E5E1B7D241F}" dt="2024-08-14T16:08:05.190" v="1856" actId="26606"/>
          <ac:spMkLst>
            <pc:docMk/>
            <pc:sldMk cId="49991957" sldId="270"/>
            <ac:spMk id="23" creationId="{AAD0DBB9-1A4B-4391-81D4-CB19F9AB918A}"/>
          </ac:spMkLst>
        </pc:spChg>
        <pc:spChg chg="add">
          <ac:chgData name="Enice Stegmuller" userId="a77fc3a61ed07277" providerId="LiveId" clId="{183F597A-C117-4DDF-889A-2E5E1B7D241F}" dt="2024-08-14T16:08:05.190" v="1856" actId="26606"/>
          <ac:spMkLst>
            <pc:docMk/>
            <pc:sldMk cId="49991957" sldId="270"/>
            <ac:spMk id="24" creationId="{063BBA22-50EA-4C4D-BE05-F1CE4E63AA56}"/>
          </ac:spMkLst>
        </pc:spChg>
        <pc:graphicFrameChg chg="add del">
          <ac:chgData name="Enice Stegmuller" userId="a77fc3a61ed07277" providerId="LiveId" clId="{183F597A-C117-4DDF-889A-2E5E1B7D241F}" dt="2024-08-14T16:08:05.166" v="1855" actId="26606"/>
          <ac:graphicFrameMkLst>
            <pc:docMk/>
            <pc:sldMk cId="49991957" sldId="270"/>
            <ac:graphicFrameMk id="5" creationId="{05C071D1-FD42-D65C-5D06-776C699BC062}"/>
          </ac:graphicFrameMkLst>
        </pc:graphicFrameChg>
        <pc:graphicFrameChg chg="add">
          <ac:chgData name="Enice Stegmuller" userId="a77fc3a61ed07277" providerId="LiveId" clId="{183F597A-C117-4DDF-889A-2E5E1B7D241F}" dt="2024-08-14T16:08:05.190" v="1856" actId="26606"/>
          <ac:graphicFrameMkLst>
            <pc:docMk/>
            <pc:sldMk cId="49991957" sldId="270"/>
            <ac:graphicFrameMk id="25" creationId="{1AC76276-6BA9-8F4F-70D9-00E51BD2222A}"/>
          </ac:graphicFrameMkLst>
        </pc:graphicFrameChg>
      </pc:sldChg>
      <pc:sldChg chg="addSp delSp modSp new mod setBg">
        <pc:chgData name="Enice Stegmuller" userId="a77fc3a61ed07277" providerId="LiveId" clId="{183F597A-C117-4DDF-889A-2E5E1B7D241F}" dt="2024-08-15T17:41:45.366" v="2512" actId="1076"/>
        <pc:sldMkLst>
          <pc:docMk/>
          <pc:sldMk cId="4076908805" sldId="272"/>
        </pc:sldMkLst>
        <pc:spChg chg="mod">
          <ac:chgData name="Enice Stegmuller" userId="a77fc3a61ed07277" providerId="LiveId" clId="{183F597A-C117-4DDF-889A-2E5E1B7D241F}" dt="2024-08-13T16:37:19.505" v="342" actId="121"/>
          <ac:spMkLst>
            <pc:docMk/>
            <pc:sldMk cId="4076908805" sldId="272"/>
            <ac:spMk id="2" creationId="{D8332CD4-C152-D06C-F837-ECD976834439}"/>
          </ac:spMkLst>
        </pc:spChg>
        <pc:spChg chg="del">
          <ac:chgData name="Enice Stegmuller" userId="a77fc3a61ed07277" providerId="LiveId" clId="{183F597A-C117-4DDF-889A-2E5E1B7D241F}" dt="2024-08-13T16:35:14.926" v="328" actId="931"/>
          <ac:spMkLst>
            <pc:docMk/>
            <pc:sldMk cId="4076908805" sldId="272"/>
            <ac:spMk id="3" creationId="{571A362D-EA8D-5C03-DC22-7041FA0636F4}"/>
          </ac:spMkLst>
        </pc:spChg>
        <pc:spChg chg="add del mod">
          <ac:chgData name="Enice Stegmuller" userId="a77fc3a61ed07277" providerId="LiveId" clId="{183F597A-C117-4DDF-889A-2E5E1B7D241F}" dt="2024-08-13T18:32:45.455" v="822"/>
          <ac:spMkLst>
            <pc:docMk/>
            <pc:sldMk cId="4076908805" sldId="272"/>
            <ac:spMk id="8" creationId="{A12F0FE8-F0B5-572E-2319-B6B3B1FD539E}"/>
          </ac:spMkLst>
        </pc:spChg>
        <pc:spChg chg="add mod">
          <ac:chgData name="Enice Stegmuller" userId="a77fc3a61ed07277" providerId="LiveId" clId="{183F597A-C117-4DDF-889A-2E5E1B7D241F}" dt="2024-08-13T18:34:13.707" v="905" actId="20577"/>
          <ac:spMkLst>
            <pc:docMk/>
            <pc:sldMk cId="4076908805" sldId="272"/>
            <ac:spMk id="9" creationId="{BC95B185-3F96-E9C9-E1AC-BADD3A288B5B}"/>
          </ac:spMkLst>
        </pc:spChg>
        <pc:picChg chg="add mod">
          <ac:chgData name="Enice Stegmuller" userId="a77fc3a61ed07277" providerId="LiveId" clId="{183F597A-C117-4DDF-889A-2E5E1B7D241F}" dt="2024-08-15T17:41:45.366" v="2512" actId="1076"/>
          <ac:picMkLst>
            <pc:docMk/>
            <pc:sldMk cId="4076908805" sldId="272"/>
            <ac:picMk id="4" creationId="{8D39AEC9-7D71-AD7B-5459-06F23A672981}"/>
          </ac:picMkLst>
        </pc:picChg>
        <pc:picChg chg="add mod">
          <ac:chgData name="Enice Stegmuller" userId="a77fc3a61ed07277" providerId="LiveId" clId="{183F597A-C117-4DDF-889A-2E5E1B7D241F}" dt="2024-08-13T16:35:50.687" v="332" actId="1076"/>
          <ac:picMkLst>
            <pc:docMk/>
            <pc:sldMk cId="4076908805" sldId="272"/>
            <ac:picMk id="5" creationId="{A9A5BE89-EB21-A443-F6ED-93311D057D57}"/>
          </ac:picMkLst>
        </pc:picChg>
        <pc:picChg chg="add del mod">
          <ac:chgData name="Enice Stegmuller" userId="a77fc3a61ed07277" providerId="LiveId" clId="{183F597A-C117-4DDF-889A-2E5E1B7D241F}" dt="2024-08-15T17:41:15.960" v="2507" actId="21"/>
          <ac:picMkLst>
            <pc:docMk/>
            <pc:sldMk cId="4076908805" sldId="272"/>
            <ac:picMk id="7" creationId="{7A48CC61-9B9B-B756-16F8-A0F1F8954651}"/>
          </ac:picMkLst>
        </pc:picChg>
      </pc:sldChg>
      <pc:sldChg chg="addSp delSp modSp new mod setBg">
        <pc:chgData name="Enice Stegmuller" userId="a77fc3a61ed07277" providerId="LiveId" clId="{183F597A-C117-4DDF-889A-2E5E1B7D241F}" dt="2024-08-15T15:19:05.212" v="2476" actId="26606"/>
        <pc:sldMkLst>
          <pc:docMk/>
          <pc:sldMk cId="657345842" sldId="273"/>
        </pc:sldMkLst>
        <pc:spChg chg="mod">
          <ac:chgData name="Enice Stegmuller" userId="a77fc3a61ed07277" providerId="LiveId" clId="{183F597A-C117-4DDF-889A-2E5E1B7D241F}" dt="2024-08-15T15:19:05.212" v="2476" actId="26606"/>
          <ac:spMkLst>
            <pc:docMk/>
            <pc:sldMk cId="657345842" sldId="273"/>
            <ac:spMk id="2" creationId="{79CCCF66-7166-A44A-55AC-5F0320D0A230}"/>
          </ac:spMkLst>
        </pc:spChg>
        <pc:spChg chg="add del mod">
          <ac:chgData name="Enice Stegmuller" userId="a77fc3a61ed07277" providerId="LiveId" clId="{183F597A-C117-4DDF-889A-2E5E1B7D241F}" dt="2024-08-14T14:59:47.435" v="1639"/>
          <ac:spMkLst>
            <pc:docMk/>
            <pc:sldMk cId="657345842" sldId="273"/>
            <ac:spMk id="3" creationId="{56780556-C28C-B113-F98D-78E426A2CD58}"/>
          </ac:spMkLst>
        </pc:spChg>
        <pc:spChg chg="del">
          <ac:chgData name="Enice Stegmuller" userId="a77fc3a61ed07277" providerId="LiveId" clId="{183F597A-C117-4DDF-889A-2E5E1B7D241F}" dt="2024-08-13T19:49:26.191" v="1195" actId="931"/>
          <ac:spMkLst>
            <pc:docMk/>
            <pc:sldMk cId="657345842" sldId="273"/>
            <ac:spMk id="3" creationId="{B34285CB-4E16-FC73-3D70-BF1B3150382E}"/>
          </ac:spMkLst>
        </pc:spChg>
        <pc:spChg chg="add del mod">
          <ac:chgData name="Enice Stegmuller" userId="a77fc3a61ed07277" providerId="LiveId" clId="{183F597A-C117-4DDF-889A-2E5E1B7D241F}" dt="2024-08-14T15:09:38.361" v="1642"/>
          <ac:spMkLst>
            <pc:docMk/>
            <pc:sldMk cId="657345842" sldId="273"/>
            <ac:spMk id="4" creationId="{A0B2E443-7AD0-50AF-246A-EE76B75BE481}"/>
          </ac:spMkLst>
        </pc:spChg>
        <pc:spChg chg="add mod">
          <ac:chgData name="Enice Stegmuller" userId="a77fc3a61ed07277" providerId="LiveId" clId="{183F597A-C117-4DDF-889A-2E5E1B7D241F}" dt="2024-08-15T15:19:05.212" v="2476" actId="26606"/>
          <ac:spMkLst>
            <pc:docMk/>
            <pc:sldMk cId="657345842" sldId="273"/>
            <ac:spMk id="6" creationId="{EDCD6796-5F66-2E7E-DAFB-39A51670223E}"/>
          </ac:spMkLst>
        </pc:spChg>
        <pc:spChg chg="add">
          <ac:chgData name="Enice Stegmuller" userId="a77fc3a61ed07277" providerId="LiveId" clId="{183F597A-C117-4DDF-889A-2E5E1B7D241F}" dt="2024-08-15T15:19:05.212" v="2476" actId="26606"/>
          <ac:spMkLst>
            <pc:docMk/>
            <pc:sldMk cId="657345842" sldId="273"/>
            <ac:spMk id="11" creationId="{B95B9BA8-1D69-4796-85F5-B6D0BD52354B}"/>
          </ac:spMkLst>
        </pc:spChg>
        <pc:picChg chg="add mod ord">
          <ac:chgData name="Enice Stegmuller" userId="a77fc3a61ed07277" providerId="LiveId" clId="{183F597A-C117-4DDF-889A-2E5E1B7D241F}" dt="2024-08-15T15:19:05.212" v="2476" actId="26606"/>
          <ac:picMkLst>
            <pc:docMk/>
            <pc:sldMk cId="657345842" sldId="273"/>
            <ac:picMk id="5" creationId="{CD183C0E-BBE5-B42A-EC55-5895402DC15D}"/>
          </ac:picMkLst>
        </pc:picChg>
      </pc:sldChg>
      <pc:sldChg chg="addSp delSp modSp new mod setBg">
        <pc:chgData name="Enice Stegmuller" userId="a77fc3a61ed07277" providerId="LiveId" clId="{183F597A-C117-4DDF-889A-2E5E1B7D241F}" dt="2024-08-15T15:19:12.140" v="2477" actId="26606"/>
        <pc:sldMkLst>
          <pc:docMk/>
          <pc:sldMk cId="1484907201" sldId="274"/>
        </pc:sldMkLst>
        <pc:spChg chg="mod">
          <ac:chgData name="Enice Stegmuller" userId="a77fc3a61ed07277" providerId="LiveId" clId="{183F597A-C117-4DDF-889A-2E5E1B7D241F}" dt="2024-08-15T15:19:12.140" v="2477" actId="26606"/>
          <ac:spMkLst>
            <pc:docMk/>
            <pc:sldMk cId="1484907201" sldId="274"/>
            <ac:spMk id="2" creationId="{67FCF4F8-3DBF-EF9F-1BFB-C2185557785B}"/>
          </ac:spMkLst>
        </pc:spChg>
        <pc:spChg chg="add mod">
          <ac:chgData name="Enice Stegmuller" userId="a77fc3a61ed07277" providerId="LiveId" clId="{183F597A-C117-4DDF-889A-2E5E1B7D241F}" dt="2024-08-15T15:19:12.140" v="2477" actId="26606"/>
          <ac:spMkLst>
            <pc:docMk/>
            <pc:sldMk cId="1484907201" sldId="274"/>
            <ac:spMk id="3" creationId="{0AC13D1B-489C-3ED9-BF37-06668A791530}"/>
          </ac:spMkLst>
        </pc:spChg>
        <pc:spChg chg="del">
          <ac:chgData name="Enice Stegmuller" userId="a77fc3a61ed07277" providerId="LiveId" clId="{183F597A-C117-4DDF-889A-2E5E1B7D241F}" dt="2024-08-13T19:49:53.660" v="1211" actId="931"/>
          <ac:spMkLst>
            <pc:docMk/>
            <pc:sldMk cId="1484907201" sldId="274"/>
            <ac:spMk id="3" creationId="{D125F681-5D08-B8FB-0638-E81FDF704365}"/>
          </ac:spMkLst>
        </pc:spChg>
        <pc:spChg chg="add">
          <ac:chgData name="Enice Stegmuller" userId="a77fc3a61ed07277" providerId="LiveId" clId="{183F597A-C117-4DDF-889A-2E5E1B7D241F}" dt="2024-08-15T15:19:12.140" v="2477" actId="26606"/>
          <ac:spMkLst>
            <pc:docMk/>
            <pc:sldMk cId="1484907201" sldId="274"/>
            <ac:spMk id="10" creationId="{B95B9BA8-1D69-4796-85F5-B6D0BD52354B}"/>
          </ac:spMkLst>
        </pc:spChg>
        <pc:picChg chg="add mod ord">
          <ac:chgData name="Enice Stegmuller" userId="a77fc3a61ed07277" providerId="LiveId" clId="{183F597A-C117-4DDF-889A-2E5E1B7D241F}" dt="2024-08-15T15:19:12.140" v="2477" actId="26606"/>
          <ac:picMkLst>
            <pc:docMk/>
            <pc:sldMk cId="1484907201" sldId="274"/>
            <ac:picMk id="5" creationId="{5C2E61EC-D317-302F-8601-30F7F7D9F7F1}"/>
          </ac:picMkLst>
        </pc:picChg>
      </pc:sldChg>
      <pc:sldChg chg="addSp delSp modSp new mod ord setBg">
        <pc:chgData name="Enice Stegmuller" userId="a77fc3a61ed07277" providerId="LiveId" clId="{183F597A-C117-4DDF-889A-2E5E1B7D241F}" dt="2024-08-15T17:44:52.146" v="2528" actId="1076"/>
        <pc:sldMkLst>
          <pc:docMk/>
          <pc:sldMk cId="1458516853" sldId="275"/>
        </pc:sldMkLst>
        <pc:spChg chg="mod">
          <ac:chgData name="Enice Stegmuller" userId="a77fc3a61ed07277" providerId="LiveId" clId="{183F597A-C117-4DDF-889A-2E5E1B7D241F}" dt="2024-08-15T15:20:19.430" v="2480" actId="207"/>
          <ac:spMkLst>
            <pc:docMk/>
            <pc:sldMk cId="1458516853" sldId="275"/>
            <ac:spMk id="2" creationId="{A9F5F6EA-C87E-8861-A0EF-A4BB6A66106C}"/>
          </ac:spMkLst>
        </pc:spChg>
        <pc:spChg chg="del">
          <ac:chgData name="Enice Stegmuller" userId="a77fc3a61ed07277" providerId="LiveId" clId="{183F597A-C117-4DDF-889A-2E5E1B7D241F}" dt="2024-08-13T19:51:56.795" v="1230" actId="931"/>
          <ac:spMkLst>
            <pc:docMk/>
            <pc:sldMk cId="1458516853" sldId="275"/>
            <ac:spMk id="3" creationId="{612A61CF-52F2-76BD-6BB4-6B90F7506D6C}"/>
          </ac:spMkLst>
        </pc:spChg>
        <pc:spChg chg="add del mod">
          <ac:chgData name="Enice Stegmuller" userId="a77fc3a61ed07277" providerId="LiveId" clId="{183F597A-C117-4DDF-889A-2E5E1B7D241F}" dt="2024-08-14T16:06:43.464" v="1842" actId="931"/>
          <ac:spMkLst>
            <pc:docMk/>
            <pc:sldMk cId="1458516853" sldId="275"/>
            <ac:spMk id="4" creationId="{A057CAEF-64B2-2F3F-9C5E-0C07705D0C4A}"/>
          </ac:spMkLst>
        </pc:spChg>
        <pc:picChg chg="add del mod">
          <ac:chgData name="Enice Stegmuller" userId="a77fc3a61ed07277" providerId="LiveId" clId="{183F597A-C117-4DDF-889A-2E5E1B7D241F}" dt="2024-08-14T15:30:07.309" v="1686" actId="21"/>
          <ac:picMkLst>
            <pc:docMk/>
            <pc:sldMk cId="1458516853" sldId="275"/>
            <ac:picMk id="5" creationId="{39FDA456-2AEF-85F7-E601-B335AF0D662B}"/>
          </ac:picMkLst>
        </pc:picChg>
        <pc:picChg chg="add del mod">
          <ac:chgData name="Enice Stegmuller" userId="a77fc3a61ed07277" providerId="LiveId" clId="{183F597A-C117-4DDF-889A-2E5E1B7D241F}" dt="2024-08-14T15:30:46.772" v="1690" actId="21"/>
          <ac:picMkLst>
            <pc:docMk/>
            <pc:sldMk cId="1458516853" sldId="275"/>
            <ac:picMk id="7" creationId="{45C266EA-A1DA-4E4E-2E72-71032B21880C}"/>
          </ac:picMkLst>
        </pc:picChg>
        <pc:picChg chg="add mod">
          <ac:chgData name="Enice Stegmuller" userId="a77fc3a61ed07277" providerId="LiveId" clId="{183F597A-C117-4DDF-889A-2E5E1B7D241F}" dt="2024-08-15T17:44:52.146" v="2528" actId="1076"/>
          <ac:picMkLst>
            <pc:docMk/>
            <pc:sldMk cId="1458516853" sldId="275"/>
            <ac:picMk id="8" creationId="{F6E1E853-11C6-24F4-B5F0-A7F67EB23729}"/>
          </ac:picMkLst>
        </pc:picChg>
        <pc:picChg chg="add mod">
          <ac:chgData name="Enice Stegmuller" userId="a77fc3a61ed07277" providerId="LiveId" clId="{183F597A-C117-4DDF-889A-2E5E1B7D241F}" dt="2024-08-15T17:44:31.233" v="2524" actId="1076"/>
          <ac:picMkLst>
            <pc:docMk/>
            <pc:sldMk cId="1458516853" sldId="275"/>
            <ac:picMk id="9" creationId="{4B970DDB-4DD7-9CDF-B5C4-6AFF9FC25DFF}"/>
          </ac:picMkLst>
        </pc:picChg>
        <pc:picChg chg="add mod">
          <ac:chgData name="Enice Stegmuller" userId="a77fc3a61ed07277" providerId="LiveId" clId="{183F597A-C117-4DDF-889A-2E5E1B7D241F}" dt="2024-08-14T16:06:25.833" v="1841" actId="1076"/>
          <ac:picMkLst>
            <pc:docMk/>
            <pc:sldMk cId="1458516853" sldId="275"/>
            <ac:picMk id="11" creationId="{7E190D2C-DEF8-1C7A-82B1-99AFC53D031E}"/>
          </ac:picMkLst>
        </pc:picChg>
        <pc:picChg chg="add mod">
          <ac:chgData name="Enice Stegmuller" userId="a77fc3a61ed07277" providerId="LiveId" clId="{183F597A-C117-4DDF-889A-2E5E1B7D241F}" dt="2024-08-15T17:44:36.052" v="2525" actId="1076"/>
          <ac:picMkLst>
            <pc:docMk/>
            <pc:sldMk cId="1458516853" sldId="275"/>
            <ac:picMk id="12" creationId="{98BC3744-E825-D1EF-4AF3-094D0F625DCA}"/>
          </ac:picMkLst>
        </pc:picChg>
      </pc:sldChg>
      <pc:sldChg chg="addSp delSp modSp new mod setBg">
        <pc:chgData name="Enice Stegmuller" userId="a77fc3a61ed07277" providerId="LiveId" clId="{183F597A-C117-4DDF-889A-2E5E1B7D241F}" dt="2024-08-15T15:33:47.486" v="2497" actId="14100"/>
        <pc:sldMkLst>
          <pc:docMk/>
          <pc:sldMk cId="4007138320" sldId="276"/>
        </pc:sldMkLst>
        <pc:spChg chg="mo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2" creationId="{D4434428-B6DD-9B5F-E584-FF157B76A9E2}"/>
          </ac:spMkLst>
        </pc:spChg>
        <pc:spChg chg="mod or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3" creationId="{563462BC-5DEA-BB53-A76A-D89F4F2B4384}"/>
          </ac:spMkLst>
        </pc:spChg>
        <pc:spChg chg="ad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16" creationId="{040532B1-7622-4602-B898-5C84C974A02C}"/>
          </ac:spMkLst>
        </pc:spChg>
        <pc:spChg chg="ad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18" creationId="{8EBC75B0-D5AF-40AB-915B-EBC590D746F3}"/>
          </ac:spMkLst>
        </pc:spChg>
        <pc:spChg chg="ad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20" creationId="{70D16B3C-0901-4FFD-9DBF-5BC78ABC07F7}"/>
          </ac:spMkLst>
        </pc:spChg>
        <pc:spChg chg="add">
          <ac:chgData name="Enice Stegmuller" userId="a77fc3a61ed07277" providerId="LiveId" clId="{183F597A-C117-4DDF-889A-2E5E1B7D241F}" dt="2024-08-15T15:20:47.810" v="2484" actId="26606"/>
          <ac:spMkLst>
            <pc:docMk/>
            <pc:sldMk cId="4007138320" sldId="276"/>
            <ac:spMk id="22" creationId="{6D49CA2C-9593-4085-9ED2-049819E74754}"/>
          </ac:spMkLst>
        </pc:spChg>
        <pc:picChg chg="add mod">
          <ac:chgData name="Enice Stegmuller" userId="a77fc3a61ed07277" providerId="LiveId" clId="{183F597A-C117-4DDF-889A-2E5E1B7D241F}" dt="2024-08-15T15:33:35.765" v="2494" actId="14100"/>
          <ac:picMkLst>
            <pc:docMk/>
            <pc:sldMk cId="4007138320" sldId="276"/>
            <ac:picMk id="5" creationId="{F478A740-5D40-5464-05A2-A0E5C76E7209}"/>
          </ac:picMkLst>
        </pc:picChg>
        <pc:picChg chg="add mod">
          <ac:chgData name="Enice Stegmuller" userId="a77fc3a61ed07277" providerId="LiveId" clId="{183F597A-C117-4DDF-889A-2E5E1B7D241F}" dt="2024-08-15T15:33:47.486" v="2497" actId="14100"/>
          <ac:picMkLst>
            <pc:docMk/>
            <pc:sldMk cId="4007138320" sldId="276"/>
            <ac:picMk id="7" creationId="{08FDBB2E-4762-AFD8-EED6-05C88DE80B8B}"/>
          </ac:picMkLst>
        </pc:picChg>
        <pc:picChg chg="add mod ord">
          <ac:chgData name="Enice Stegmuller" userId="a77fc3a61ed07277" providerId="LiveId" clId="{183F597A-C117-4DDF-889A-2E5E1B7D241F}" dt="2024-08-15T15:33:22.419" v="2489" actId="14100"/>
          <ac:picMkLst>
            <pc:docMk/>
            <pc:sldMk cId="4007138320" sldId="276"/>
            <ac:picMk id="9" creationId="{072C0715-D069-ADA7-5BD1-5C533B9AB2DF}"/>
          </ac:picMkLst>
        </pc:picChg>
        <pc:picChg chg="add mod ord">
          <ac:chgData name="Enice Stegmuller" userId="a77fc3a61ed07277" providerId="LiveId" clId="{183F597A-C117-4DDF-889A-2E5E1B7D241F}" dt="2024-08-15T15:33:28.780" v="2491" actId="1076"/>
          <ac:picMkLst>
            <pc:docMk/>
            <pc:sldMk cId="4007138320" sldId="276"/>
            <ac:picMk id="11" creationId="{48950EC5-8039-747F-28B6-CC48062B9105}"/>
          </ac:picMkLst>
        </pc:picChg>
        <pc:picChg chg="add del mod">
          <ac:chgData name="Enice Stegmuller" userId="a77fc3a61ed07277" providerId="LiveId" clId="{183F597A-C117-4DDF-889A-2E5E1B7D241F}" dt="2024-08-15T15:09:00.757" v="2309" actId="21"/>
          <ac:picMkLst>
            <pc:docMk/>
            <pc:sldMk cId="4007138320" sldId="276"/>
            <ac:picMk id="13" creationId="{A4AD86C3-B429-5727-2DF5-200AD8FE3E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CEBC77-EB61-4714-8101-E2FA8973B6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A12A425E-3A62-4474-9D3D-A0307071E30F}">
      <dgm:prSet/>
      <dgm:spPr/>
      <dgm:t>
        <a:bodyPr/>
        <a:lstStyle/>
        <a:p>
          <a:pPr>
            <a:defRPr cap="all"/>
          </a:pPr>
          <a:r>
            <a:rPr lang="en-US"/>
            <a:t>Disaster Type</a:t>
          </a:r>
        </a:p>
      </dgm:t>
    </dgm:pt>
    <dgm:pt modelId="{8ECFDF1A-1B8D-4F62-B583-FA4D7FA01D20}" type="parTrans" cxnId="{62532C54-2478-4544-BF46-C98AFD4FF9D9}">
      <dgm:prSet/>
      <dgm:spPr/>
      <dgm:t>
        <a:bodyPr/>
        <a:lstStyle/>
        <a:p>
          <a:endParaRPr lang="en-US"/>
        </a:p>
      </dgm:t>
    </dgm:pt>
    <dgm:pt modelId="{89BF0802-2E3B-4096-8D76-27B85B498BF4}" type="sibTrans" cxnId="{62532C54-2478-4544-BF46-C98AFD4FF9D9}">
      <dgm:prSet/>
      <dgm:spPr/>
      <dgm:t>
        <a:bodyPr/>
        <a:lstStyle/>
        <a:p>
          <a:endParaRPr lang="en-US"/>
        </a:p>
      </dgm:t>
    </dgm:pt>
    <dgm:pt modelId="{77291766-6ED4-4318-8D84-C46FB8839082}">
      <dgm:prSet/>
      <dgm:spPr/>
      <dgm:t>
        <a:bodyPr/>
        <a:lstStyle/>
        <a:p>
          <a:pPr>
            <a:defRPr cap="all"/>
          </a:pPr>
          <a:r>
            <a:rPr lang="en-US"/>
            <a:t>Deaths</a:t>
          </a:r>
        </a:p>
      </dgm:t>
    </dgm:pt>
    <dgm:pt modelId="{2AAAFBE3-193F-43D1-A7D7-22DBA4EB2F0C}" type="parTrans" cxnId="{DE80E3E2-4074-4911-8655-961673F57D18}">
      <dgm:prSet/>
      <dgm:spPr/>
      <dgm:t>
        <a:bodyPr/>
        <a:lstStyle/>
        <a:p>
          <a:endParaRPr lang="en-US"/>
        </a:p>
      </dgm:t>
    </dgm:pt>
    <dgm:pt modelId="{24333375-F36B-48E6-B628-17FF644C32DA}" type="sibTrans" cxnId="{DE80E3E2-4074-4911-8655-961673F57D18}">
      <dgm:prSet/>
      <dgm:spPr/>
      <dgm:t>
        <a:bodyPr/>
        <a:lstStyle/>
        <a:p>
          <a:endParaRPr lang="en-US"/>
        </a:p>
      </dgm:t>
    </dgm:pt>
    <dgm:pt modelId="{B59ECBAA-4870-4E46-AFFE-E03769E2FFB7}">
      <dgm:prSet/>
      <dgm:spPr/>
      <dgm:t>
        <a:bodyPr/>
        <a:lstStyle/>
        <a:p>
          <a:pPr>
            <a:defRPr cap="all"/>
          </a:pPr>
          <a:r>
            <a:rPr lang="en-US"/>
            <a:t>Number of Days</a:t>
          </a:r>
        </a:p>
      </dgm:t>
    </dgm:pt>
    <dgm:pt modelId="{32900F75-95CA-4C7B-B514-03C727E696BD}" type="parTrans" cxnId="{78BB341F-06F2-4E53-8A6A-29652BEDC728}">
      <dgm:prSet/>
      <dgm:spPr/>
      <dgm:t>
        <a:bodyPr/>
        <a:lstStyle/>
        <a:p>
          <a:endParaRPr lang="en-US"/>
        </a:p>
      </dgm:t>
    </dgm:pt>
    <dgm:pt modelId="{6E4EE500-965F-4984-A9B5-5BBD7A1DFB05}" type="sibTrans" cxnId="{78BB341F-06F2-4E53-8A6A-29652BEDC728}">
      <dgm:prSet/>
      <dgm:spPr/>
      <dgm:t>
        <a:bodyPr/>
        <a:lstStyle/>
        <a:p>
          <a:endParaRPr lang="en-US"/>
        </a:p>
      </dgm:t>
    </dgm:pt>
    <dgm:pt modelId="{0F4AF8C6-B950-4C57-BB61-68FA1CDE1618}">
      <dgm:prSet/>
      <dgm:spPr/>
      <dgm:t>
        <a:bodyPr/>
        <a:lstStyle/>
        <a:p>
          <a:pPr>
            <a:defRPr cap="all"/>
          </a:pPr>
          <a:r>
            <a:rPr lang="en-US"/>
            <a:t>Inflation Rate</a:t>
          </a:r>
        </a:p>
      </dgm:t>
    </dgm:pt>
    <dgm:pt modelId="{5D36ED19-10A2-4D1F-BD8A-C2ACB83A939A}" type="parTrans" cxnId="{32B2D336-1544-4FF4-91CC-F1413EC21CC0}">
      <dgm:prSet/>
      <dgm:spPr/>
      <dgm:t>
        <a:bodyPr/>
        <a:lstStyle/>
        <a:p>
          <a:endParaRPr lang="en-US"/>
        </a:p>
      </dgm:t>
    </dgm:pt>
    <dgm:pt modelId="{3E29237E-25B2-4B63-AC82-F41269352728}" type="sibTrans" cxnId="{32B2D336-1544-4FF4-91CC-F1413EC21CC0}">
      <dgm:prSet/>
      <dgm:spPr/>
      <dgm:t>
        <a:bodyPr/>
        <a:lstStyle/>
        <a:p>
          <a:endParaRPr lang="en-US"/>
        </a:p>
      </dgm:t>
    </dgm:pt>
    <dgm:pt modelId="{D41949A7-6414-4444-8147-6548278CE1CA}" type="pres">
      <dgm:prSet presAssocID="{76CEBC77-EB61-4714-8101-E2FA8973B6D8}" presName="root" presStyleCnt="0">
        <dgm:presLayoutVars>
          <dgm:dir/>
          <dgm:resizeHandles val="exact"/>
        </dgm:presLayoutVars>
      </dgm:prSet>
      <dgm:spPr/>
    </dgm:pt>
    <dgm:pt modelId="{C0C17C7A-85B8-4E66-A30D-B1812993741D}" type="pres">
      <dgm:prSet presAssocID="{A12A425E-3A62-4474-9D3D-A0307071E30F}" presName="compNode" presStyleCnt="0"/>
      <dgm:spPr/>
    </dgm:pt>
    <dgm:pt modelId="{78562486-7DEA-4AE1-A6EC-D9EC7DB1C120}" type="pres">
      <dgm:prSet presAssocID="{A12A425E-3A62-4474-9D3D-A0307071E30F}" presName="iconBgRect" presStyleLbl="bgShp" presStyleIdx="0" presStyleCnt="4"/>
      <dgm:spPr/>
    </dgm:pt>
    <dgm:pt modelId="{3578EF6F-2F82-490E-9146-BA3827699BBA}" type="pres">
      <dgm:prSet presAssocID="{A12A425E-3A62-4474-9D3D-A0307071E30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4B5B638C-0909-4480-984D-3C6B8628CFE7}" type="pres">
      <dgm:prSet presAssocID="{A12A425E-3A62-4474-9D3D-A0307071E30F}" presName="spaceRect" presStyleCnt="0"/>
      <dgm:spPr/>
    </dgm:pt>
    <dgm:pt modelId="{E887F243-973B-486A-9939-813DCD823B39}" type="pres">
      <dgm:prSet presAssocID="{A12A425E-3A62-4474-9D3D-A0307071E30F}" presName="textRect" presStyleLbl="revTx" presStyleIdx="0" presStyleCnt="4">
        <dgm:presLayoutVars>
          <dgm:chMax val="1"/>
          <dgm:chPref val="1"/>
        </dgm:presLayoutVars>
      </dgm:prSet>
      <dgm:spPr/>
    </dgm:pt>
    <dgm:pt modelId="{95AB3C3F-B0BF-4948-8F7C-489B88519F42}" type="pres">
      <dgm:prSet presAssocID="{89BF0802-2E3B-4096-8D76-27B85B498BF4}" presName="sibTrans" presStyleCnt="0"/>
      <dgm:spPr/>
    </dgm:pt>
    <dgm:pt modelId="{6BB6BA32-3959-4BB2-B33B-1D97C4FD976D}" type="pres">
      <dgm:prSet presAssocID="{77291766-6ED4-4318-8D84-C46FB8839082}" presName="compNode" presStyleCnt="0"/>
      <dgm:spPr/>
    </dgm:pt>
    <dgm:pt modelId="{26284A92-CA1A-4349-AA32-A58DF131E60F}" type="pres">
      <dgm:prSet presAssocID="{77291766-6ED4-4318-8D84-C46FB8839082}" presName="iconBgRect" presStyleLbl="bgShp" presStyleIdx="1" presStyleCnt="4"/>
      <dgm:spPr/>
    </dgm:pt>
    <dgm:pt modelId="{3433DDE5-F1A8-4D8F-920D-EFE2537B2906}" type="pres">
      <dgm:prSet presAssocID="{77291766-6ED4-4318-8D84-C46FB883908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6EDC0CA6-4116-4C26-A843-A3C84C35DD3E}" type="pres">
      <dgm:prSet presAssocID="{77291766-6ED4-4318-8D84-C46FB8839082}" presName="spaceRect" presStyleCnt="0"/>
      <dgm:spPr/>
    </dgm:pt>
    <dgm:pt modelId="{F469DC65-1BF4-4397-A2D9-0DB518467B4F}" type="pres">
      <dgm:prSet presAssocID="{77291766-6ED4-4318-8D84-C46FB8839082}" presName="textRect" presStyleLbl="revTx" presStyleIdx="1" presStyleCnt="4">
        <dgm:presLayoutVars>
          <dgm:chMax val="1"/>
          <dgm:chPref val="1"/>
        </dgm:presLayoutVars>
      </dgm:prSet>
      <dgm:spPr/>
    </dgm:pt>
    <dgm:pt modelId="{F7D451EA-F852-4F8D-A60D-1AE7203E524C}" type="pres">
      <dgm:prSet presAssocID="{24333375-F36B-48E6-B628-17FF644C32DA}" presName="sibTrans" presStyleCnt="0"/>
      <dgm:spPr/>
    </dgm:pt>
    <dgm:pt modelId="{99B05882-EE51-4457-A43E-7C0D8F218487}" type="pres">
      <dgm:prSet presAssocID="{B59ECBAA-4870-4E46-AFFE-E03769E2FFB7}" presName="compNode" presStyleCnt="0"/>
      <dgm:spPr/>
    </dgm:pt>
    <dgm:pt modelId="{E9F717FE-44EA-4F93-BB54-75605F107196}" type="pres">
      <dgm:prSet presAssocID="{B59ECBAA-4870-4E46-AFFE-E03769E2FFB7}" presName="iconBgRect" presStyleLbl="bgShp" presStyleIdx="2" presStyleCnt="4"/>
      <dgm:spPr/>
    </dgm:pt>
    <dgm:pt modelId="{152014C6-894A-4577-AEB5-A459D80A4421}" type="pres">
      <dgm:prSet presAssocID="{B59ECBAA-4870-4E46-AFFE-E03769E2FF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ck"/>
        </a:ext>
      </dgm:extLst>
    </dgm:pt>
    <dgm:pt modelId="{D6F528A5-EE3B-433E-8768-F22C7E3555BA}" type="pres">
      <dgm:prSet presAssocID="{B59ECBAA-4870-4E46-AFFE-E03769E2FFB7}" presName="spaceRect" presStyleCnt="0"/>
      <dgm:spPr/>
    </dgm:pt>
    <dgm:pt modelId="{0571EC2A-C231-47A7-A10F-A77A448FBC39}" type="pres">
      <dgm:prSet presAssocID="{B59ECBAA-4870-4E46-AFFE-E03769E2FFB7}" presName="textRect" presStyleLbl="revTx" presStyleIdx="2" presStyleCnt="4">
        <dgm:presLayoutVars>
          <dgm:chMax val="1"/>
          <dgm:chPref val="1"/>
        </dgm:presLayoutVars>
      </dgm:prSet>
      <dgm:spPr/>
    </dgm:pt>
    <dgm:pt modelId="{2249F41B-73CE-4C8E-BBF3-581581CF17A6}" type="pres">
      <dgm:prSet presAssocID="{6E4EE500-965F-4984-A9B5-5BBD7A1DFB05}" presName="sibTrans" presStyleCnt="0"/>
      <dgm:spPr/>
    </dgm:pt>
    <dgm:pt modelId="{50CA494C-1214-4DF4-ABD2-6EBB76880D30}" type="pres">
      <dgm:prSet presAssocID="{0F4AF8C6-B950-4C57-BB61-68FA1CDE1618}" presName="compNode" presStyleCnt="0"/>
      <dgm:spPr/>
    </dgm:pt>
    <dgm:pt modelId="{352ABA89-BE5F-42FF-B863-6681D19943EE}" type="pres">
      <dgm:prSet presAssocID="{0F4AF8C6-B950-4C57-BB61-68FA1CDE1618}" presName="iconBgRect" presStyleLbl="bgShp" presStyleIdx="3" presStyleCnt="4"/>
      <dgm:spPr/>
    </dgm:pt>
    <dgm:pt modelId="{BFC67B24-7EE6-4774-9AF8-3DF7040A4EE7}" type="pres">
      <dgm:prSet presAssocID="{0F4AF8C6-B950-4C57-BB61-68FA1CDE161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DAFCA5A-A194-40F9-9342-E116F32662C6}" type="pres">
      <dgm:prSet presAssocID="{0F4AF8C6-B950-4C57-BB61-68FA1CDE1618}" presName="spaceRect" presStyleCnt="0"/>
      <dgm:spPr/>
    </dgm:pt>
    <dgm:pt modelId="{C9E07331-B1D0-4965-908A-EBA6F866E62B}" type="pres">
      <dgm:prSet presAssocID="{0F4AF8C6-B950-4C57-BB61-68FA1CDE161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80B490F-2C52-4E67-96A3-66EEF90F8743}" type="presOf" srcId="{0F4AF8C6-B950-4C57-BB61-68FA1CDE1618}" destId="{C9E07331-B1D0-4965-908A-EBA6F866E62B}" srcOrd="0" destOrd="0" presId="urn:microsoft.com/office/officeart/2018/5/layout/IconCircleLabelList"/>
    <dgm:cxn modelId="{4FE90811-98E2-4BB8-A852-3A071610008E}" type="presOf" srcId="{A12A425E-3A62-4474-9D3D-A0307071E30F}" destId="{E887F243-973B-486A-9939-813DCD823B39}" srcOrd="0" destOrd="0" presId="urn:microsoft.com/office/officeart/2018/5/layout/IconCircleLabelList"/>
    <dgm:cxn modelId="{78BB341F-06F2-4E53-8A6A-29652BEDC728}" srcId="{76CEBC77-EB61-4714-8101-E2FA8973B6D8}" destId="{B59ECBAA-4870-4E46-AFFE-E03769E2FFB7}" srcOrd="2" destOrd="0" parTransId="{32900F75-95CA-4C7B-B514-03C727E696BD}" sibTransId="{6E4EE500-965F-4984-A9B5-5BBD7A1DFB05}"/>
    <dgm:cxn modelId="{32B2D336-1544-4FF4-91CC-F1413EC21CC0}" srcId="{76CEBC77-EB61-4714-8101-E2FA8973B6D8}" destId="{0F4AF8C6-B950-4C57-BB61-68FA1CDE1618}" srcOrd="3" destOrd="0" parTransId="{5D36ED19-10A2-4D1F-BD8A-C2ACB83A939A}" sibTransId="{3E29237E-25B2-4B63-AC82-F41269352728}"/>
    <dgm:cxn modelId="{4442E544-4C13-4E7A-AF64-5AD094F65061}" type="presOf" srcId="{B59ECBAA-4870-4E46-AFFE-E03769E2FFB7}" destId="{0571EC2A-C231-47A7-A10F-A77A448FBC39}" srcOrd="0" destOrd="0" presId="urn:microsoft.com/office/officeart/2018/5/layout/IconCircleLabelList"/>
    <dgm:cxn modelId="{62532C54-2478-4544-BF46-C98AFD4FF9D9}" srcId="{76CEBC77-EB61-4714-8101-E2FA8973B6D8}" destId="{A12A425E-3A62-4474-9D3D-A0307071E30F}" srcOrd="0" destOrd="0" parTransId="{8ECFDF1A-1B8D-4F62-B583-FA4D7FA01D20}" sibTransId="{89BF0802-2E3B-4096-8D76-27B85B498BF4}"/>
    <dgm:cxn modelId="{A96ADD99-D16B-420E-B81A-3DAFD145D758}" type="presOf" srcId="{77291766-6ED4-4318-8D84-C46FB8839082}" destId="{F469DC65-1BF4-4397-A2D9-0DB518467B4F}" srcOrd="0" destOrd="0" presId="urn:microsoft.com/office/officeart/2018/5/layout/IconCircleLabelList"/>
    <dgm:cxn modelId="{9C5A45D5-B416-407B-B495-CF9DF90F25A0}" type="presOf" srcId="{76CEBC77-EB61-4714-8101-E2FA8973B6D8}" destId="{D41949A7-6414-4444-8147-6548278CE1CA}" srcOrd="0" destOrd="0" presId="urn:microsoft.com/office/officeart/2018/5/layout/IconCircleLabelList"/>
    <dgm:cxn modelId="{DE80E3E2-4074-4911-8655-961673F57D18}" srcId="{76CEBC77-EB61-4714-8101-E2FA8973B6D8}" destId="{77291766-6ED4-4318-8D84-C46FB8839082}" srcOrd="1" destOrd="0" parTransId="{2AAAFBE3-193F-43D1-A7D7-22DBA4EB2F0C}" sibTransId="{24333375-F36B-48E6-B628-17FF644C32DA}"/>
    <dgm:cxn modelId="{A5198567-4796-439D-AABC-3A4BB2A1E1A6}" type="presParOf" srcId="{D41949A7-6414-4444-8147-6548278CE1CA}" destId="{C0C17C7A-85B8-4E66-A30D-B1812993741D}" srcOrd="0" destOrd="0" presId="urn:microsoft.com/office/officeart/2018/5/layout/IconCircleLabelList"/>
    <dgm:cxn modelId="{4D214DF2-C2E3-4E63-BBB7-4F7137F4F106}" type="presParOf" srcId="{C0C17C7A-85B8-4E66-A30D-B1812993741D}" destId="{78562486-7DEA-4AE1-A6EC-D9EC7DB1C120}" srcOrd="0" destOrd="0" presId="urn:microsoft.com/office/officeart/2018/5/layout/IconCircleLabelList"/>
    <dgm:cxn modelId="{2515831B-578A-4DDD-964D-39A285B2E822}" type="presParOf" srcId="{C0C17C7A-85B8-4E66-A30D-B1812993741D}" destId="{3578EF6F-2F82-490E-9146-BA3827699BBA}" srcOrd="1" destOrd="0" presId="urn:microsoft.com/office/officeart/2018/5/layout/IconCircleLabelList"/>
    <dgm:cxn modelId="{4BA0218C-F49B-46E3-86C3-6259AEA2EF3C}" type="presParOf" srcId="{C0C17C7A-85B8-4E66-A30D-B1812993741D}" destId="{4B5B638C-0909-4480-984D-3C6B8628CFE7}" srcOrd="2" destOrd="0" presId="urn:microsoft.com/office/officeart/2018/5/layout/IconCircleLabelList"/>
    <dgm:cxn modelId="{76640E53-8612-4F88-8058-E466215CC405}" type="presParOf" srcId="{C0C17C7A-85B8-4E66-A30D-B1812993741D}" destId="{E887F243-973B-486A-9939-813DCD823B39}" srcOrd="3" destOrd="0" presId="urn:microsoft.com/office/officeart/2018/5/layout/IconCircleLabelList"/>
    <dgm:cxn modelId="{A8F25969-F268-4F76-85BB-36F543EE6518}" type="presParOf" srcId="{D41949A7-6414-4444-8147-6548278CE1CA}" destId="{95AB3C3F-B0BF-4948-8F7C-489B88519F42}" srcOrd="1" destOrd="0" presId="urn:microsoft.com/office/officeart/2018/5/layout/IconCircleLabelList"/>
    <dgm:cxn modelId="{DE4D1D67-85ED-443E-B51C-ECF028BAB2BB}" type="presParOf" srcId="{D41949A7-6414-4444-8147-6548278CE1CA}" destId="{6BB6BA32-3959-4BB2-B33B-1D97C4FD976D}" srcOrd="2" destOrd="0" presId="urn:microsoft.com/office/officeart/2018/5/layout/IconCircleLabelList"/>
    <dgm:cxn modelId="{482A1088-4881-4BC7-A378-A710A4D0C400}" type="presParOf" srcId="{6BB6BA32-3959-4BB2-B33B-1D97C4FD976D}" destId="{26284A92-CA1A-4349-AA32-A58DF131E60F}" srcOrd="0" destOrd="0" presId="urn:microsoft.com/office/officeart/2018/5/layout/IconCircleLabelList"/>
    <dgm:cxn modelId="{8A62442E-40B8-4839-9151-836756BD54CD}" type="presParOf" srcId="{6BB6BA32-3959-4BB2-B33B-1D97C4FD976D}" destId="{3433DDE5-F1A8-4D8F-920D-EFE2537B2906}" srcOrd="1" destOrd="0" presId="urn:microsoft.com/office/officeart/2018/5/layout/IconCircleLabelList"/>
    <dgm:cxn modelId="{57055014-8C4E-437F-8EA0-71135510DEA7}" type="presParOf" srcId="{6BB6BA32-3959-4BB2-B33B-1D97C4FD976D}" destId="{6EDC0CA6-4116-4C26-A843-A3C84C35DD3E}" srcOrd="2" destOrd="0" presId="urn:microsoft.com/office/officeart/2018/5/layout/IconCircleLabelList"/>
    <dgm:cxn modelId="{58462CF4-F751-4D98-870D-C8282C95B8AA}" type="presParOf" srcId="{6BB6BA32-3959-4BB2-B33B-1D97C4FD976D}" destId="{F469DC65-1BF4-4397-A2D9-0DB518467B4F}" srcOrd="3" destOrd="0" presId="urn:microsoft.com/office/officeart/2018/5/layout/IconCircleLabelList"/>
    <dgm:cxn modelId="{62855EEF-F460-47F9-BB7E-90752E929B94}" type="presParOf" srcId="{D41949A7-6414-4444-8147-6548278CE1CA}" destId="{F7D451EA-F852-4F8D-A60D-1AE7203E524C}" srcOrd="3" destOrd="0" presId="urn:microsoft.com/office/officeart/2018/5/layout/IconCircleLabelList"/>
    <dgm:cxn modelId="{5527D985-E534-476A-93C6-B73B02BEC3D3}" type="presParOf" srcId="{D41949A7-6414-4444-8147-6548278CE1CA}" destId="{99B05882-EE51-4457-A43E-7C0D8F218487}" srcOrd="4" destOrd="0" presId="urn:microsoft.com/office/officeart/2018/5/layout/IconCircleLabelList"/>
    <dgm:cxn modelId="{BEE35BD6-1257-430F-A2F3-6215019176F1}" type="presParOf" srcId="{99B05882-EE51-4457-A43E-7C0D8F218487}" destId="{E9F717FE-44EA-4F93-BB54-75605F107196}" srcOrd="0" destOrd="0" presId="urn:microsoft.com/office/officeart/2018/5/layout/IconCircleLabelList"/>
    <dgm:cxn modelId="{A45FD025-BFE4-41C8-AB3A-73A5E2A7042C}" type="presParOf" srcId="{99B05882-EE51-4457-A43E-7C0D8F218487}" destId="{152014C6-894A-4577-AEB5-A459D80A4421}" srcOrd="1" destOrd="0" presId="urn:microsoft.com/office/officeart/2018/5/layout/IconCircleLabelList"/>
    <dgm:cxn modelId="{DD69774D-A30F-4DA1-BFF7-D03FA34CE508}" type="presParOf" srcId="{99B05882-EE51-4457-A43E-7C0D8F218487}" destId="{D6F528A5-EE3B-433E-8768-F22C7E3555BA}" srcOrd="2" destOrd="0" presId="urn:microsoft.com/office/officeart/2018/5/layout/IconCircleLabelList"/>
    <dgm:cxn modelId="{45F3166B-3DB0-4C20-AC5A-25E8BF408087}" type="presParOf" srcId="{99B05882-EE51-4457-A43E-7C0D8F218487}" destId="{0571EC2A-C231-47A7-A10F-A77A448FBC39}" srcOrd="3" destOrd="0" presId="urn:microsoft.com/office/officeart/2018/5/layout/IconCircleLabelList"/>
    <dgm:cxn modelId="{19EBD698-5815-4F3B-8889-F1365B0E18E6}" type="presParOf" srcId="{D41949A7-6414-4444-8147-6548278CE1CA}" destId="{2249F41B-73CE-4C8E-BBF3-581581CF17A6}" srcOrd="5" destOrd="0" presId="urn:microsoft.com/office/officeart/2018/5/layout/IconCircleLabelList"/>
    <dgm:cxn modelId="{F0C64602-0886-47AD-A6AD-7E50D7264D24}" type="presParOf" srcId="{D41949A7-6414-4444-8147-6548278CE1CA}" destId="{50CA494C-1214-4DF4-ABD2-6EBB76880D30}" srcOrd="6" destOrd="0" presId="urn:microsoft.com/office/officeart/2018/5/layout/IconCircleLabelList"/>
    <dgm:cxn modelId="{8738EEE3-48DA-4862-8CAF-2BA3972E3262}" type="presParOf" srcId="{50CA494C-1214-4DF4-ABD2-6EBB76880D30}" destId="{352ABA89-BE5F-42FF-B863-6681D19943EE}" srcOrd="0" destOrd="0" presId="urn:microsoft.com/office/officeart/2018/5/layout/IconCircleLabelList"/>
    <dgm:cxn modelId="{16F93D45-23FA-4661-96E1-77894CFC9DF6}" type="presParOf" srcId="{50CA494C-1214-4DF4-ABD2-6EBB76880D30}" destId="{BFC67B24-7EE6-4774-9AF8-3DF7040A4EE7}" srcOrd="1" destOrd="0" presId="urn:microsoft.com/office/officeart/2018/5/layout/IconCircleLabelList"/>
    <dgm:cxn modelId="{C15436D7-F101-4C44-A753-F40237F1CB68}" type="presParOf" srcId="{50CA494C-1214-4DF4-ABD2-6EBB76880D30}" destId="{CDAFCA5A-A194-40F9-9342-E116F32662C6}" srcOrd="2" destOrd="0" presId="urn:microsoft.com/office/officeart/2018/5/layout/IconCircleLabelList"/>
    <dgm:cxn modelId="{8883ADAB-5345-474A-A39E-DA2E13EBDFBD}" type="presParOf" srcId="{50CA494C-1214-4DF4-ABD2-6EBB76880D30}" destId="{C9E07331-B1D0-4965-908A-EBA6F866E62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E3932F-4163-4509-84E3-8D1484EB91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E7EC26C-242D-4283-838B-3AD9D00EE8BC}">
      <dgm:prSet/>
      <dgm:spPr/>
      <dgm:t>
        <a:bodyPr/>
        <a:lstStyle/>
        <a:p>
          <a:pPr>
            <a:defRPr cap="all"/>
          </a:pPr>
          <a:r>
            <a:rPr lang="en-US"/>
            <a:t>Rebuild Infrastructure more resistant to damage</a:t>
          </a:r>
        </a:p>
      </dgm:t>
    </dgm:pt>
    <dgm:pt modelId="{2CF2466A-7C84-4D68-ABCA-B9CF83E3C82A}" type="parTrans" cxnId="{C2B24548-1515-43B7-887E-617E7AE5551A}">
      <dgm:prSet/>
      <dgm:spPr/>
      <dgm:t>
        <a:bodyPr/>
        <a:lstStyle/>
        <a:p>
          <a:endParaRPr lang="en-US"/>
        </a:p>
      </dgm:t>
    </dgm:pt>
    <dgm:pt modelId="{925D4D0D-792A-45D1-8742-F5629E503F30}" type="sibTrans" cxnId="{C2B24548-1515-43B7-887E-617E7AE5551A}">
      <dgm:prSet/>
      <dgm:spPr/>
      <dgm:t>
        <a:bodyPr/>
        <a:lstStyle/>
        <a:p>
          <a:endParaRPr lang="en-US"/>
        </a:p>
      </dgm:t>
    </dgm:pt>
    <dgm:pt modelId="{B972EAD0-3802-4D21-9795-EE95196F62DE}">
      <dgm:prSet/>
      <dgm:spPr/>
      <dgm:t>
        <a:bodyPr/>
        <a:lstStyle/>
        <a:p>
          <a:pPr>
            <a:defRPr cap="all"/>
          </a:pPr>
          <a:r>
            <a:rPr lang="en-US"/>
            <a:t>Research what can prevent deaths</a:t>
          </a:r>
        </a:p>
      </dgm:t>
    </dgm:pt>
    <dgm:pt modelId="{C48654B7-D0F0-44E2-9E33-2154D614FD34}" type="parTrans" cxnId="{8F7584B4-F77B-4813-BE4C-A9D7E398519E}">
      <dgm:prSet/>
      <dgm:spPr/>
      <dgm:t>
        <a:bodyPr/>
        <a:lstStyle/>
        <a:p>
          <a:endParaRPr lang="en-US"/>
        </a:p>
      </dgm:t>
    </dgm:pt>
    <dgm:pt modelId="{2AE78449-33E7-4410-9DE1-3DB43EB93773}" type="sibTrans" cxnId="{8F7584B4-F77B-4813-BE4C-A9D7E398519E}">
      <dgm:prSet/>
      <dgm:spPr/>
      <dgm:t>
        <a:bodyPr/>
        <a:lstStyle/>
        <a:p>
          <a:endParaRPr lang="en-US"/>
        </a:p>
      </dgm:t>
    </dgm:pt>
    <dgm:pt modelId="{61C13DD0-4DD3-4286-9B7F-285B432EA118}">
      <dgm:prSet/>
      <dgm:spPr/>
      <dgm:t>
        <a:bodyPr/>
        <a:lstStyle/>
        <a:p>
          <a:pPr>
            <a:defRPr cap="all"/>
          </a:pPr>
          <a:r>
            <a:rPr lang="en-US"/>
            <a:t>Research patterns in weather </a:t>
          </a:r>
        </a:p>
      </dgm:t>
    </dgm:pt>
    <dgm:pt modelId="{082CFCB2-3827-4852-B9F7-91A07389791B}" type="parTrans" cxnId="{CD5D1540-5A50-45FE-8F65-6155E8CADBAC}">
      <dgm:prSet/>
      <dgm:spPr/>
      <dgm:t>
        <a:bodyPr/>
        <a:lstStyle/>
        <a:p>
          <a:endParaRPr lang="en-US"/>
        </a:p>
      </dgm:t>
    </dgm:pt>
    <dgm:pt modelId="{F80F3132-DF5B-4118-A039-559CBF1D6054}" type="sibTrans" cxnId="{CD5D1540-5A50-45FE-8F65-6155E8CADBAC}">
      <dgm:prSet/>
      <dgm:spPr/>
      <dgm:t>
        <a:bodyPr/>
        <a:lstStyle/>
        <a:p>
          <a:endParaRPr lang="en-US"/>
        </a:p>
      </dgm:t>
    </dgm:pt>
    <dgm:pt modelId="{C19B6C60-2E55-4E65-B39B-B7720E8D16B2}" type="pres">
      <dgm:prSet presAssocID="{B6E3932F-4163-4509-84E3-8D1484EB9182}" presName="root" presStyleCnt="0">
        <dgm:presLayoutVars>
          <dgm:dir/>
          <dgm:resizeHandles val="exact"/>
        </dgm:presLayoutVars>
      </dgm:prSet>
      <dgm:spPr/>
    </dgm:pt>
    <dgm:pt modelId="{1F18F4BD-7BC1-41A6-8E34-FCC06858EFFC}" type="pres">
      <dgm:prSet presAssocID="{FE7EC26C-242D-4283-838B-3AD9D00EE8BC}" presName="compNode" presStyleCnt="0"/>
      <dgm:spPr/>
    </dgm:pt>
    <dgm:pt modelId="{D28E1F93-A129-4BC5-B9AF-B64DB420D3D7}" type="pres">
      <dgm:prSet presAssocID="{FE7EC26C-242D-4283-838B-3AD9D00EE8BC}" presName="iconBgRect" presStyleLbl="bgShp" presStyleIdx="0" presStyleCnt="3"/>
      <dgm:spPr/>
    </dgm:pt>
    <dgm:pt modelId="{044B994D-5C7C-47FC-A2D5-91CB6A46DA65}" type="pres">
      <dgm:prSet presAssocID="{FE7EC26C-242D-4283-838B-3AD9D00EE8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3DF23ED3-6B22-4427-93F7-641EAA98A4B5}" type="pres">
      <dgm:prSet presAssocID="{FE7EC26C-242D-4283-838B-3AD9D00EE8BC}" presName="spaceRect" presStyleCnt="0"/>
      <dgm:spPr/>
    </dgm:pt>
    <dgm:pt modelId="{ED12F114-F868-40D2-AD36-F492C4B0B477}" type="pres">
      <dgm:prSet presAssocID="{FE7EC26C-242D-4283-838B-3AD9D00EE8BC}" presName="textRect" presStyleLbl="revTx" presStyleIdx="0" presStyleCnt="3">
        <dgm:presLayoutVars>
          <dgm:chMax val="1"/>
          <dgm:chPref val="1"/>
        </dgm:presLayoutVars>
      </dgm:prSet>
      <dgm:spPr/>
    </dgm:pt>
    <dgm:pt modelId="{A99E488D-1BE2-4784-BC2E-A9547CF7AAE1}" type="pres">
      <dgm:prSet presAssocID="{925D4D0D-792A-45D1-8742-F5629E503F30}" presName="sibTrans" presStyleCnt="0"/>
      <dgm:spPr/>
    </dgm:pt>
    <dgm:pt modelId="{A5C8EB04-C992-4602-A315-6EBA4EA867CC}" type="pres">
      <dgm:prSet presAssocID="{B972EAD0-3802-4D21-9795-EE95196F62DE}" presName="compNode" presStyleCnt="0"/>
      <dgm:spPr/>
    </dgm:pt>
    <dgm:pt modelId="{7C048418-5C98-4A67-8187-2DAB2DACB724}" type="pres">
      <dgm:prSet presAssocID="{B972EAD0-3802-4D21-9795-EE95196F62DE}" presName="iconBgRect" presStyleLbl="bgShp" presStyleIdx="1" presStyleCnt="3"/>
      <dgm:spPr/>
    </dgm:pt>
    <dgm:pt modelId="{8A7BC01C-506F-4C14-9A0C-C14E5358A3AA}" type="pres">
      <dgm:prSet presAssocID="{B972EAD0-3802-4D21-9795-EE95196F62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2074486-16CA-4907-8B39-07966E401CA9}" type="pres">
      <dgm:prSet presAssocID="{B972EAD0-3802-4D21-9795-EE95196F62DE}" presName="spaceRect" presStyleCnt="0"/>
      <dgm:spPr/>
    </dgm:pt>
    <dgm:pt modelId="{0C0FBE4E-A96B-4FFB-9016-E0F27827115A}" type="pres">
      <dgm:prSet presAssocID="{B972EAD0-3802-4D21-9795-EE95196F62DE}" presName="textRect" presStyleLbl="revTx" presStyleIdx="1" presStyleCnt="3">
        <dgm:presLayoutVars>
          <dgm:chMax val="1"/>
          <dgm:chPref val="1"/>
        </dgm:presLayoutVars>
      </dgm:prSet>
      <dgm:spPr/>
    </dgm:pt>
    <dgm:pt modelId="{F9200FB9-5B1D-43FD-B3DC-1D8FB26C5C46}" type="pres">
      <dgm:prSet presAssocID="{2AE78449-33E7-4410-9DE1-3DB43EB93773}" presName="sibTrans" presStyleCnt="0"/>
      <dgm:spPr/>
    </dgm:pt>
    <dgm:pt modelId="{3D902724-6FC4-49AB-91CD-FAD56FAD3E80}" type="pres">
      <dgm:prSet presAssocID="{61C13DD0-4DD3-4286-9B7F-285B432EA118}" presName="compNode" presStyleCnt="0"/>
      <dgm:spPr/>
    </dgm:pt>
    <dgm:pt modelId="{C9B668C4-C518-4EA8-8756-09C1A5A5EE09}" type="pres">
      <dgm:prSet presAssocID="{61C13DD0-4DD3-4286-9B7F-285B432EA118}" presName="iconBgRect" presStyleLbl="bgShp" presStyleIdx="2" presStyleCnt="3"/>
      <dgm:spPr/>
    </dgm:pt>
    <dgm:pt modelId="{06A5C958-D272-4F80-B871-893B31A29513}" type="pres">
      <dgm:prSet presAssocID="{61C13DD0-4DD3-4286-9B7F-285B432EA11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F997A7CD-D304-424A-A4C6-82E6DAEBAFA8}" type="pres">
      <dgm:prSet presAssocID="{61C13DD0-4DD3-4286-9B7F-285B432EA118}" presName="spaceRect" presStyleCnt="0"/>
      <dgm:spPr/>
    </dgm:pt>
    <dgm:pt modelId="{ED88E88C-6B93-46FC-A8B4-58ECB2288C49}" type="pres">
      <dgm:prSet presAssocID="{61C13DD0-4DD3-4286-9B7F-285B432EA11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EF3220E-A3BD-4DF0-BFB6-D8BDB7271B7E}" type="presOf" srcId="{61C13DD0-4DD3-4286-9B7F-285B432EA118}" destId="{ED88E88C-6B93-46FC-A8B4-58ECB2288C49}" srcOrd="0" destOrd="0" presId="urn:microsoft.com/office/officeart/2018/5/layout/IconCircleLabelList"/>
    <dgm:cxn modelId="{CD5D1540-5A50-45FE-8F65-6155E8CADBAC}" srcId="{B6E3932F-4163-4509-84E3-8D1484EB9182}" destId="{61C13DD0-4DD3-4286-9B7F-285B432EA118}" srcOrd="2" destOrd="0" parTransId="{082CFCB2-3827-4852-B9F7-91A07389791B}" sibTransId="{F80F3132-DF5B-4118-A039-559CBF1D6054}"/>
    <dgm:cxn modelId="{C2B24548-1515-43B7-887E-617E7AE5551A}" srcId="{B6E3932F-4163-4509-84E3-8D1484EB9182}" destId="{FE7EC26C-242D-4283-838B-3AD9D00EE8BC}" srcOrd="0" destOrd="0" parTransId="{2CF2466A-7C84-4D68-ABCA-B9CF83E3C82A}" sibTransId="{925D4D0D-792A-45D1-8742-F5629E503F30}"/>
    <dgm:cxn modelId="{A34C138B-46D3-429A-973E-41C00EFEDE34}" type="presOf" srcId="{FE7EC26C-242D-4283-838B-3AD9D00EE8BC}" destId="{ED12F114-F868-40D2-AD36-F492C4B0B477}" srcOrd="0" destOrd="0" presId="urn:microsoft.com/office/officeart/2018/5/layout/IconCircleLabelList"/>
    <dgm:cxn modelId="{8F7584B4-F77B-4813-BE4C-A9D7E398519E}" srcId="{B6E3932F-4163-4509-84E3-8D1484EB9182}" destId="{B972EAD0-3802-4D21-9795-EE95196F62DE}" srcOrd="1" destOrd="0" parTransId="{C48654B7-D0F0-44E2-9E33-2154D614FD34}" sibTransId="{2AE78449-33E7-4410-9DE1-3DB43EB93773}"/>
    <dgm:cxn modelId="{77CB77D9-E549-4136-A6C9-616AD5F7DADC}" type="presOf" srcId="{B6E3932F-4163-4509-84E3-8D1484EB9182}" destId="{C19B6C60-2E55-4E65-B39B-B7720E8D16B2}" srcOrd="0" destOrd="0" presId="urn:microsoft.com/office/officeart/2018/5/layout/IconCircleLabelList"/>
    <dgm:cxn modelId="{303165F2-7AE7-4546-AEAC-145742355EAA}" type="presOf" srcId="{B972EAD0-3802-4D21-9795-EE95196F62DE}" destId="{0C0FBE4E-A96B-4FFB-9016-E0F27827115A}" srcOrd="0" destOrd="0" presId="urn:microsoft.com/office/officeart/2018/5/layout/IconCircleLabelList"/>
    <dgm:cxn modelId="{9C47903A-7E6B-478F-B3F9-68EBF501CED1}" type="presParOf" srcId="{C19B6C60-2E55-4E65-B39B-B7720E8D16B2}" destId="{1F18F4BD-7BC1-41A6-8E34-FCC06858EFFC}" srcOrd="0" destOrd="0" presId="urn:microsoft.com/office/officeart/2018/5/layout/IconCircleLabelList"/>
    <dgm:cxn modelId="{1DF1A3CD-7AAB-4A40-8FEC-6DEAA047E43E}" type="presParOf" srcId="{1F18F4BD-7BC1-41A6-8E34-FCC06858EFFC}" destId="{D28E1F93-A129-4BC5-B9AF-B64DB420D3D7}" srcOrd="0" destOrd="0" presId="urn:microsoft.com/office/officeart/2018/5/layout/IconCircleLabelList"/>
    <dgm:cxn modelId="{76A6F322-D30F-4B06-82BA-11087BEFB62B}" type="presParOf" srcId="{1F18F4BD-7BC1-41A6-8E34-FCC06858EFFC}" destId="{044B994D-5C7C-47FC-A2D5-91CB6A46DA65}" srcOrd="1" destOrd="0" presId="urn:microsoft.com/office/officeart/2018/5/layout/IconCircleLabelList"/>
    <dgm:cxn modelId="{1EC0AF50-D3E0-4B7F-8509-1888DDEBA291}" type="presParOf" srcId="{1F18F4BD-7BC1-41A6-8E34-FCC06858EFFC}" destId="{3DF23ED3-6B22-4427-93F7-641EAA98A4B5}" srcOrd="2" destOrd="0" presId="urn:microsoft.com/office/officeart/2018/5/layout/IconCircleLabelList"/>
    <dgm:cxn modelId="{B03F2BFA-7A50-4552-B24C-95ACA0B855D9}" type="presParOf" srcId="{1F18F4BD-7BC1-41A6-8E34-FCC06858EFFC}" destId="{ED12F114-F868-40D2-AD36-F492C4B0B477}" srcOrd="3" destOrd="0" presId="urn:microsoft.com/office/officeart/2018/5/layout/IconCircleLabelList"/>
    <dgm:cxn modelId="{BD3DDA20-23B1-4F9D-AC06-F64F815DAF02}" type="presParOf" srcId="{C19B6C60-2E55-4E65-B39B-B7720E8D16B2}" destId="{A99E488D-1BE2-4784-BC2E-A9547CF7AAE1}" srcOrd="1" destOrd="0" presId="urn:microsoft.com/office/officeart/2018/5/layout/IconCircleLabelList"/>
    <dgm:cxn modelId="{E2F5B94A-0416-483F-81D4-4D8E4428BB7B}" type="presParOf" srcId="{C19B6C60-2E55-4E65-B39B-B7720E8D16B2}" destId="{A5C8EB04-C992-4602-A315-6EBA4EA867CC}" srcOrd="2" destOrd="0" presId="urn:microsoft.com/office/officeart/2018/5/layout/IconCircleLabelList"/>
    <dgm:cxn modelId="{412385A6-0C6C-4D71-85B4-747A40A4F401}" type="presParOf" srcId="{A5C8EB04-C992-4602-A315-6EBA4EA867CC}" destId="{7C048418-5C98-4A67-8187-2DAB2DACB724}" srcOrd="0" destOrd="0" presId="urn:microsoft.com/office/officeart/2018/5/layout/IconCircleLabelList"/>
    <dgm:cxn modelId="{533BC641-1861-4FF4-98AB-7CAB0F27EE10}" type="presParOf" srcId="{A5C8EB04-C992-4602-A315-6EBA4EA867CC}" destId="{8A7BC01C-506F-4C14-9A0C-C14E5358A3AA}" srcOrd="1" destOrd="0" presId="urn:microsoft.com/office/officeart/2018/5/layout/IconCircleLabelList"/>
    <dgm:cxn modelId="{AE8E2929-E9C4-4088-A98A-47CAED5EE22C}" type="presParOf" srcId="{A5C8EB04-C992-4602-A315-6EBA4EA867CC}" destId="{E2074486-16CA-4907-8B39-07966E401CA9}" srcOrd="2" destOrd="0" presId="urn:microsoft.com/office/officeart/2018/5/layout/IconCircleLabelList"/>
    <dgm:cxn modelId="{4BDF3A7F-8599-4B8A-9D37-8047B759BA73}" type="presParOf" srcId="{A5C8EB04-C992-4602-A315-6EBA4EA867CC}" destId="{0C0FBE4E-A96B-4FFB-9016-E0F27827115A}" srcOrd="3" destOrd="0" presId="urn:microsoft.com/office/officeart/2018/5/layout/IconCircleLabelList"/>
    <dgm:cxn modelId="{470BAEB1-8D3B-415D-A68B-97F50CAD5FAA}" type="presParOf" srcId="{C19B6C60-2E55-4E65-B39B-B7720E8D16B2}" destId="{F9200FB9-5B1D-43FD-B3DC-1D8FB26C5C46}" srcOrd="3" destOrd="0" presId="urn:microsoft.com/office/officeart/2018/5/layout/IconCircleLabelList"/>
    <dgm:cxn modelId="{1A726219-59A3-4D4E-AFBC-81D6C375606E}" type="presParOf" srcId="{C19B6C60-2E55-4E65-B39B-B7720E8D16B2}" destId="{3D902724-6FC4-49AB-91CD-FAD56FAD3E80}" srcOrd="4" destOrd="0" presId="urn:microsoft.com/office/officeart/2018/5/layout/IconCircleLabelList"/>
    <dgm:cxn modelId="{D83ACCB1-E080-45C0-ADF6-E8290EBFEB50}" type="presParOf" srcId="{3D902724-6FC4-49AB-91CD-FAD56FAD3E80}" destId="{C9B668C4-C518-4EA8-8756-09C1A5A5EE09}" srcOrd="0" destOrd="0" presId="urn:microsoft.com/office/officeart/2018/5/layout/IconCircleLabelList"/>
    <dgm:cxn modelId="{A9C72ADC-300C-4DA5-A01C-3F4230340E98}" type="presParOf" srcId="{3D902724-6FC4-49AB-91CD-FAD56FAD3E80}" destId="{06A5C958-D272-4F80-B871-893B31A29513}" srcOrd="1" destOrd="0" presId="urn:microsoft.com/office/officeart/2018/5/layout/IconCircleLabelList"/>
    <dgm:cxn modelId="{372A8128-E1C2-4244-964E-1F0F59B8F7F2}" type="presParOf" srcId="{3D902724-6FC4-49AB-91CD-FAD56FAD3E80}" destId="{F997A7CD-D304-424A-A4C6-82E6DAEBAFA8}" srcOrd="2" destOrd="0" presId="urn:microsoft.com/office/officeart/2018/5/layout/IconCircleLabelList"/>
    <dgm:cxn modelId="{37F3C250-6A5D-43BD-8897-D758B8F302BE}" type="presParOf" srcId="{3D902724-6FC4-49AB-91CD-FAD56FAD3E80}" destId="{ED88E88C-6B93-46FC-A8B4-58ECB2288C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62486-7DEA-4AE1-A6EC-D9EC7DB1C120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8EF6F-2F82-490E-9146-BA3827699BBA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7F243-973B-486A-9939-813DCD823B39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Disaster Type</a:t>
          </a:r>
        </a:p>
      </dsp:txBody>
      <dsp:txXfrm>
        <a:off x="100682" y="2684598"/>
        <a:ext cx="2370489" cy="720000"/>
      </dsp:txXfrm>
    </dsp:sp>
    <dsp:sp modelId="{26284A92-CA1A-4349-AA32-A58DF131E60F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3DDE5-F1A8-4D8F-920D-EFE2537B2906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9DC65-1BF4-4397-A2D9-0DB518467B4F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Deaths</a:t>
          </a:r>
        </a:p>
      </dsp:txBody>
      <dsp:txXfrm>
        <a:off x="2886007" y="2684598"/>
        <a:ext cx="2370489" cy="720000"/>
      </dsp:txXfrm>
    </dsp:sp>
    <dsp:sp modelId="{E9F717FE-44EA-4F93-BB54-75605F107196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014C6-894A-4577-AEB5-A459D80A4421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71EC2A-C231-47A7-A10F-A77A448FBC39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Number of Days</a:t>
          </a:r>
        </a:p>
      </dsp:txBody>
      <dsp:txXfrm>
        <a:off x="5671332" y="2684598"/>
        <a:ext cx="2370489" cy="720000"/>
      </dsp:txXfrm>
    </dsp:sp>
    <dsp:sp modelId="{352ABA89-BE5F-42FF-B863-6681D19943EE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67B24-7EE6-4774-9AF8-3DF7040A4EE7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07331-B1D0-4965-908A-EBA6F866E62B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Inflation Rate</a:t>
          </a:r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E1F93-A129-4BC5-B9AF-B64DB420D3D7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B994D-5C7C-47FC-A2D5-91CB6A46DA6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12F114-F868-40D2-AD36-F492C4B0B477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Rebuild Infrastructure more resistant to damage</a:t>
          </a:r>
        </a:p>
      </dsp:txBody>
      <dsp:txXfrm>
        <a:off x="93445" y="3018902"/>
        <a:ext cx="3206250" cy="720000"/>
      </dsp:txXfrm>
    </dsp:sp>
    <dsp:sp modelId="{7C048418-5C98-4A67-8187-2DAB2DACB724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7BC01C-506F-4C14-9A0C-C14E5358A3AA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FBE4E-A96B-4FFB-9016-E0F27827115A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Research what can prevent deaths</a:t>
          </a:r>
        </a:p>
      </dsp:txBody>
      <dsp:txXfrm>
        <a:off x="3860789" y="3018902"/>
        <a:ext cx="3206250" cy="720000"/>
      </dsp:txXfrm>
    </dsp:sp>
    <dsp:sp modelId="{C9B668C4-C518-4EA8-8756-09C1A5A5EE09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5C958-D272-4F80-B871-893B31A29513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8E88C-6B93-46FC-A8B4-58ECB2288C49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Research patterns in weather </a:t>
          </a:r>
        </a:p>
      </dsp:txBody>
      <dsp:txXfrm>
        <a:off x="7628133" y="3018902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45F03-BDBD-4EF9-B7B9-E0D023115A46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3A681-634D-429C-8EEA-17914BFC57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3A681-634D-429C-8EEA-17914BFC57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6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5492-F788-5078-AAE6-3570641D1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CC8C80-4193-4AE9-5016-06D5779F43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F634B-018B-A1E2-0AE6-B45418E4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E1B34-C7F6-3603-D909-BD377BE7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32B76-4806-E1E7-AB2D-776AFD73B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9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E6D22-1CD1-DA4C-E0F2-33813D77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08C88-39A2-4282-3674-55821C907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74FA3-77A2-F96B-7CB1-1064BC707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9CF05-F855-FA67-7F94-7717D4335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E51CD-31F8-6BD4-69BB-3D937173C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02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75DDAC-EE21-4DDC-BD51-FB748E4BA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F79E7-CFED-2503-EAF4-ED2A153C7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FB2E8-C1C9-8EE5-D705-2105A0493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BDCFA-84B4-4690-7165-FFB168E68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391C9-8E4D-50A9-63E2-1FE5EAE6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9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D37A-4730-0A69-024A-B291E1870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AE6C5-811F-6B43-894E-1874B91F9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74F8E-410F-B679-9534-3DC72F553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A1041-22E5-4503-BAE1-C6F33E81F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C6158-CC7B-2945-9538-88F172291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16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FEF5-36B7-1B98-D9CF-A2B8E3AE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423AA-56A4-D5E5-A15F-BFB1BD93F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E213C-A270-4986-85CF-4CF6DF175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70EB7-7A0F-E902-5728-A19F8413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16F9E-574A-514E-E2B1-CF31B0F65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8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D9F1E-37AB-EBD4-01D2-D2864F44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CD54A-ED92-0089-757A-4221B03D5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0B634-2463-3B25-8613-CD59C440A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9B59C-4423-D1CC-BC4D-D6CA1E5A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783D9-F981-FEE9-1738-9BFCA2B9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25681-A74F-4BE7-FEA7-9FD26908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4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D2BA-FAA8-C348-619D-ACC0024E1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C4FDB-4F94-C4F8-8C92-3AA906657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6D883-3C90-741F-D91E-95CC247BF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CAD794-5625-7876-D539-FA8FD3D95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025780-D610-9E70-EDD0-BEA0D0673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EC242-9D15-4FCA-3902-107D1CAB3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56DE-F0E7-F4AB-6288-44B1F65E5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939DB0-1FF1-6DB2-F3E7-02075668A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18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1B920-E370-7683-A51A-A7027FAB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11DF40-CA31-0679-A2E9-10F29D49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45F93-4350-8C96-7596-9743E4C4B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112B5-F891-B26C-D0E8-9756AB63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71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F6EED3-1426-0141-ECB2-F5F70C3C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38AE7D-CD85-EAC5-C335-B0500655A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B64C4-D75A-C741-DBD5-009338841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3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83E1C-85EC-5376-1D4B-E6255B75F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6B5A-CF8C-F81D-923C-1834B6596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173591-887B-5284-DDE9-13D768A40A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763437-1F03-BB4D-CE40-75F744BE1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E1718-24B0-233B-0CEF-9E3C0394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5DA2B-4F0B-365C-A611-3FF792F5C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25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4316-CAB8-CA50-AF5C-B865E074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DA92ED-6C01-17FB-1BEB-9F945E494F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9EB81-74AD-56FB-D54E-ECC156036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44B5A0-2F56-544D-C0A9-6E6124D8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7C687-AC1D-D4B8-AF59-1ECA8813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BED19-2BA5-81F4-B83D-7F064FE1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1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4297C-AABC-8B8C-02A8-00A94DE4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79BDC-BA12-28B3-9DA3-97811F818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5CA27-CB11-8BCD-461C-A413DF2B9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8A74B2-CEE9-43B0-99C5-3EFE6B4CA2E0}" type="datetimeFigureOut">
              <a:rPr lang="en-US" smtClean="0"/>
              <a:t>8/15/2024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A82A7-6218-7E06-7294-F73C34EBF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4D1114-31E2-E68A-6B68-78D04D75D1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C79842-40E7-4E3B-B188-19BE272EC9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7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42784" y="253140"/>
            <a:ext cx="6184555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24848" y="253140"/>
            <a:ext cx="6184555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03723" y="136525"/>
            <a:ext cx="6184555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317C8-BB41-C488-16E8-4AE162BD9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1400" y="965580"/>
            <a:ext cx="5204489" cy="316059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Predicting the costs of natural disasters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A8F3A-1469-5E79-E629-EEE22CA5C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0817" y="4409960"/>
            <a:ext cx="4508641" cy="1116414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By Mike Stegmuller 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6275" y="97597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80947" y="1755501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9820" y="4236107"/>
            <a:ext cx="510988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597506" y="4175798"/>
            <a:ext cx="1861486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66911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7F638-69B4-7D97-5D7D-401B34EF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Analysis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BDF62E-C3DD-5CAF-7A45-2685A4EF3C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605883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9548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CCF66-7166-A44A-55AC-5F0320D0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Linear Regression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D6796-5F66-2E7E-DAFB-39A51670223E}"/>
              </a:ext>
            </a:extLst>
          </p:cNvPr>
          <p:cNvSpPr txBox="1"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Low, negative test score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Low training scores</a:t>
            </a:r>
          </a:p>
        </p:txBody>
      </p:sp>
      <p:pic>
        <p:nvPicPr>
          <p:cNvPr id="5" name="Content Placeholder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CD183C0E-BBE5-B42A-EC55-5895402DC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82382"/>
            <a:ext cx="5260976" cy="32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4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CF4F8-3DBF-EF9F-1BFB-C2185557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13D1B-489C-3ED9-BF37-06668A791530}"/>
              </a:ext>
            </a:extLst>
          </p:cNvPr>
          <p:cNvSpPr txBox="1"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Low, negative test scores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Train score is lowest of the 3 models</a:t>
            </a:r>
          </a:p>
        </p:txBody>
      </p:sp>
      <p:pic>
        <p:nvPicPr>
          <p:cNvPr id="5" name="Content Placeholder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5C2E61EC-D317-302F-8601-30F7F7D9F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807461"/>
            <a:ext cx="5260976" cy="320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07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D7AA99-EA4F-BCF2-394A-CDF1A97D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Forest Regressor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8E7F66-4A4E-72AD-DDDB-BC81607542CC}"/>
              </a:ext>
            </a:extLst>
          </p:cNvPr>
          <p:cNvSpPr txBox="1"/>
          <p:nvPr/>
        </p:nvSpPr>
        <p:spPr>
          <a:xfrm>
            <a:off x="838200" y="3146400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Positive, but low test score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High train score</a:t>
            </a:r>
          </a:p>
        </p:txBody>
      </p:sp>
      <p:pic>
        <p:nvPicPr>
          <p:cNvPr id="5" name="Content Placeholder 4" descr="A graph with different colored squares&#10;&#10;Description automatically generated">
            <a:extLst>
              <a:ext uri="{FF2B5EF4-FFF2-40B4-BE49-F238E27FC236}">
                <a16:creationId xmlns:a16="http://schemas.microsoft.com/office/drawing/2014/main" id="{167B2335-AD99-E2ED-3FEA-F0C7AA255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716461"/>
            <a:ext cx="5260976" cy="33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1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5F6EA-C87E-8861-A0EF-A4BB6A66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  <p:pic>
        <p:nvPicPr>
          <p:cNvPr id="9" name="Picture 8" descr="A graph showing a green bar&#10;&#10;Description automatically generated with medium confidence">
            <a:extLst>
              <a:ext uri="{FF2B5EF4-FFF2-40B4-BE49-F238E27FC236}">
                <a16:creationId xmlns:a16="http://schemas.microsoft.com/office/drawing/2014/main" id="{4B970DDB-4DD7-9CDF-B5C4-6AFF9FC2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60" y="963675"/>
            <a:ext cx="5839640" cy="3016301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7E190D2C-DEF8-1C7A-82B1-99AFC53D0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360" y="3979976"/>
            <a:ext cx="5839640" cy="2943636"/>
          </a:xfrm>
          <a:prstGeom prst="rect">
            <a:avLst/>
          </a:prstGeom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F6E1E853-11C6-24F4-B5F0-A7F67EB237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21" y="1570833"/>
            <a:ext cx="4805402" cy="2409143"/>
          </a:xfr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98BC3744-E825-D1EF-4AF3-094D0F625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21" y="4181177"/>
            <a:ext cx="4902923" cy="254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16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BF6A49-12DD-0E7E-227A-6490E452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Takeaways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4F37671-CDC2-BF10-489B-2AE9985C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700">
                <a:solidFill>
                  <a:srgbClr val="FFFFFF"/>
                </a:solidFill>
              </a:rPr>
              <a:t>This shows that the predictive power is low, needs more factors</a:t>
            </a:r>
          </a:p>
        </p:txBody>
      </p:sp>
      <p:pic>
        <p:nvPicPr>
          <p:cNvPr id="5" name="Content Placeholder 4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CEAE8ACF-5748-77BA-534B-BCA6366A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48" y="2506176"/>
            <a:ext cx="5131088" cy="3348137"/>
          </a:xfrm>
          <a:prstGeom prst="rect">
            <a:avLst/>
          </a:prstGeom>
        </p:spPr>
      </p:pic>
      <p:pic>
        <p:nvPicPr>
          <p:cNvPr id="7" name="Picture 6" descr="A graph with red dots&#10;&#10;Description automatically generated">
            <a:extLst>
              <a:ext uri="{FF2B5EF4-FFF2-40B4-BE49-F238E27FC236}">
                <a16:creationId xmlns:a16="http://schemas.microsoft.com/office/drawing/2014/main" id="{86B5E4D9-DCA0-376C-61CD-CE820DFDC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65" y="2217815"/>
            <a:ext cx="4491945" cy="39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1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0532B1-7622-4602-B898-5C84C974A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BC75B0-D5AF-40AB-915B-EBC590D74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D16B3C-0901-4FFD-9DBF-5BC78ABC0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369" y="0"/>
            <a:ext cx="7734487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D49CA2C-9593-4085-9ED2-049819E74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7778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chemeClr val="accent1">
                  <a:lumMod val="50000"/>
                  <a:alpha val="72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34428-B6DD-9B5F-E584-FF157B76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02699"/>
            <a:ext cx="10030023" cy="991080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Testing Prediction </a:t>
            </a:r>
          </a:p>
        </p:txBody>
      </p:sp>
      <p:pic>
        <p:nvPicPr>
          <p:cNvPr id="11" name="Picture 10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48950EC5-8039-747F-28B6-CC48062B9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6" y="1810782"/>
            <a:ext cx="3976435" cy="2619888"/>
          </a:xfrm>
          <a:prstGeom prst="rect">
            <a:avLst/>
          </a:prstGeom>
        </p:spPr>
      </p:pic>
      <p:pic>
        <p:nvPicPr>
          <p:cNvPr id="9" name="Picture 8" descr="A graph showing a comparison of the algorithm&#10;&#10;Description automatically generated">
            <a:extLst>
              <a:ext uri="{FF2B5EF4-FFF2-40B4-BE49-F238E27FC236}">
                <a16:creationId xmlns:a16="http://schemas.microsoft.com/office/drawing/2014/main" id="{072C0715-D069-ADA7-5BD1-5C533B9AB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944" y="3996382"/>
            <a:ext cx="5694764" cy="2861618"/>
          </a:xfrm>
          <a:prstGeom prst="rect">
            <a:avLst/>
          </a:prstGeom>
        </p:spPr>
      </p:pic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F478A740-5D40-5464-05A2-A0E5C76E72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54" y="2126455"/>
            <a:ext cx="3795653" cy="118135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8FDBB2E-4762-AFD8-EED6-05C88DE80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682" y="2126455"/>
            <a:ext cx="3899318" cy="10469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462BC-5DEA-BB53-A76A-D89F4F2B4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8" y="4488129"/>
            <a:ext cx="9649089" cy="1727901"/>
          </a:xfrm>
        </p:spPr>
        <p:txBody>
          <a:bodyPr anchor="ctr">
            <a:normAutofit/>
          </a:bodyPr>
          <a:lstStyle/>
          <a:p>
            <a:r>
              <a:rPr lang="en-US" sz="2000"/>
              <a:t>Added population to features</a:t>
            </a:r>
          </a:p>
          <a:p>
            <a:r>
              <a:rPr lang="en-US" sz="2000"/>
              <a:t>Not much changed</a:t>
            </a:r>
          </a:p>
        </p:txBody>
      </p:sp>
    </p:spTree>
    <p:extLst>
      <p:ext uri="{BB962C8B-B14F-4D97-AF65-F5344CB8AC3E}">
        <p14:creationId xmlns:p14="http://schemas.microsoft.com/office/powerpoint/2010/main" val="400713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8A2667-76BF-8C8D-ACC7-6D7F630D9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Future Data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661A-74A5-696C-8705-D99B09D9A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lvl="1">
              <a:buFontTx/>
              <a:buChar char="-"/>
            </a:pPr>
            <a:r>
              <a:rPr lang="en-US" sz="2000"/>
              <a:t>Add infrastructure damage type to the information as well as how much it costs.  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5ED25850-0AF1-9E7A-8EFF-2882DCFA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558" r="27824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B4A22-2DA8-F60B-AF92-BB31E35F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Recommendations for future Research </a:t>
            </a:r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1AC76276-6BA9-8F4F-70D9-00E51BD22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30740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991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A2DF-1C71-4D20-6E28-96268CFD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54708-C256-3C3B-E5BF-E055C01FA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46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F3A5B-F2BB-04A5-88FF-E29E446A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09E34-6540-9A8F-4418-4C6BE5878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/>
              <a:t>1980 to 2023</a:t>
            </a:r>
          </a:p>
          <a:p>
            <a:r>
              <a:rPr lang="en-US" sz="2000"/>
              <a:t>Cost assessments of direct losses by disaster</a:t>
            </a:r>
          </a:p>
          <a:p>
            <a:r>
              <a:rPr lang="en-US" sz="2000"/>
              <a:t>Number of deaths</a:t>
            </a:r>
          </a:p>
          <a:p>
            <a:r>
              <a:rPr lang="en-US" sz="2000"/>
              <a:t>Inflation Rate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256343E8-B368-51A6-03CC-044C85C0AC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72" r="1532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4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AC43B5F-CE3F-4DB7-8215-9ACF03FB5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38B951-7EFC-40A2-B198-E73D39DFB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2E4506E-6A0E-49A0-BC31-8CADBFF3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EED4D51-65BF-4AEE-B596-7CB61A70B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564ADB-1B5D-A85E-51B0-F6B37D03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6639"/>
            <a:ext cx="11090274" cy="675441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Drought</a:t>
            </a:r>
          </a:p>
        </p:txBody>
      </p:sp>
      <p:pic>
        <p:nvPicPr>
          <p:cNvPr id="43" name="Picture 42" descr="Green and dry land">
            <a:extLst>
              <a:ext uri="{FF2B5EF4-FFF2-40B4-BE49-F238E27FC236}">
                <a16:creationId xmlns:a16="http://schemas.microsoft.com/office/drawing/2014/main" id="{BBCBC250-1261-8D8F-6402-2E3854E2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067" r="6065" b="-2"/>
          <a:stretch/>
        </p:blipFill>
        <p:spPr>
          <a:xfrm>
            <a:off x="0" y="3132943"/>
            <a:ext cx="5832236" cy="321922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E3C6C5B6-AEB0-7FE5-A833-151A40E59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4" r="3147" b="-4"/>
          <a:stretch/>
        </p:blipFill>
        <p:spPr>
          <a:xfrm>
            <a:off x="5832236" y="149902"/>
            <a:ext cx="6359764" cy="3390637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Picture 10" descr="A graph of colorful bars&#10;&#10;Description automatically generated with medium confidence">
            <a:extLst>
              <a:ext uri="{FF2B5EF4-FFF2-40B4-BE49-F238E27FC236}">
                <a16:creationId xmlns:a16="http://schemas.microsoft.com/office/drawing/2014/main" id="{B169C1B6-0B46-2967-7031-B6CD95631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36" y="3212147"/>
            <a:ext cx="6625036" cy="3645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A058CE-7692-CFD7-8AFA-AF6A8EED9A6D}"/>
              </a:ext>
            </a:extLst>
          </p:cNvPr>
          <p:cNvSpPr txBox="1"/>
          <p:nvPr/>
        </p:nvSpPr>
        <p:spPr>
          <a:xfrm>
            <a:off x="285591" y="1042080"/>
            <a:ext cx="4781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  Second most costly</a:t>
            </a:r>
          </a:p>
          <a:p>
            <a:pPr marL="285750" indent="-285750">
              <a:buFontTx/>
              <a:buChar char="-"/>
            </a:pPr>
            <a:r>
              <a:rPr lang="en-US" dirty="0"/>
              <a:t>Last the most number of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Affect Great Plains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51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w of boat oars entering water">
            <a:extLst>
              <a:ext uri="{FF2B5EF4-FFF2-40B4-BE49-F238E27FC236}">
                <a16:creationId xmlns:a16="http://schemas.microsoft.com/office/drawing/2014/main" id="{F2003B79-69DD-C380-5DA3-565E62AF10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35" b="53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C7F1C-4012-174B-AF54-679428E70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Flooding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015DEBB-2E2C-4D06-15AB-7A9C49013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24" y="3479466"/>
            <a:ext cx="6139261" cy="3378524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D01EF094-A331-54B4-2C12-F3ABE688F4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37" y="3473177"/>
            <a:ext cx="6062643" cy="33363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6141A2-9463-0395-9621-68A6190D5C27}"/>
              </a:ext>
            </a:extLst>
          </p:cNvPr>
          <p:cNvSpPr txBox="1"/>
          <p:nvPr/>
        </p:nvSpPr>
        <p:spPr>
          <a:xfrm>
            <a:off x="0" y="1243562"/>
            <a:ext cx="6139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Less than 30 major floods per year</a:t>
            </a:r>
          </a:p>
          <a:p>
            <a:r>
              <a:rPr lang="en-US" dirty="0"/>
              <a:t>- Affect Mississippi river basin most</a:t>
            </a:r>
          </a:p>
        </p:txBody>
      </p:sp>
    </p:spTree>
    <p:extLst>
      <p:ext uri="{BB962C8B-B14F-4D97-AF65-F5344CB8AC3E}">
        <p14:creationId xmlns:p14="http://schemas.microsoft.com/office/powerpoint/2010/main" val="1414572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FFB1D6-49A6-804C-FC20-72E723072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Freeze</a:t>
            </a:r>
          </a:p>
        </p:txBody>
      </p:sp>
      <p:pic>
        <p:nvPicPr>
          <p:cNvPr id="5" name="Picture 4" descr="Mountain reflected in lake">
            <a:extLst>
              <a:ext uri="{FF2B5EF4-FFF2-40B4-BE49-F238E27FC236}">
                <a16:creationId xmlns:a16="http://schemas.microsoft.com/office/drawing/2014/main" id="{B6B98BF2-8419-09ED-8D48-FBD1C6B719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30" b="3"/>
          <a:stretch/>
        </p:blipFill>
        <p:spPr>
          <a:xfrm>
            <a:off x="6455576" y="3240138"/>
            <a:ext cx="5142630" cy="3447450"/>
          </a:xfrm>
          <a:prstGeom prst="rect">
            <a:avLst/>
          </a:prstGeo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A8DFFC4-BE83-188F-975E-ACAE32565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" y="536224"/>
            <a:ext cx="5408271" cy="2976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072945-AF5F-507D-BD28-5110EE991E35}"/>
              </a:ext>
            </a:extLst>
          </p:cNvPr>
          <p:cNvSpPr txBox="1"/>
          <p:nvPr/>
        </p:nvSpPr>
        <p:spPr>
          <a:xfrm>
            <a:off x="6455576" y="1499142"/>
            <a:ext cx="495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Least amount of damage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Unlikely States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989009B2-326A-78FD-DE0D-9D27EF0FB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0" y="3429000"/>
            <a:ext cx="5408271" cy="29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3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storm brewing at sea">
            <a:extLst>
              <a:ext uri="{FF2B5EF4-FFF2-40B4-BE49-F238E27FC236}">
                <a16:creationId xmlns:a16="http://schemas.microsoft.com/office/drawing/2014/main" id="{EE2FDE36-5D93-BF05-32F4-B0A7411BAB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5730"/>
          <a:stretch/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ACB39-9A70-CB79-D609-B79A04B2C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0" y="329783"/>
            <a:ext cx="9144000" cy="81498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Severe Storm</a:t>
            </a:r>
          </a:p>
        </p:txBody>
      </p:sp>
      <p:pic>
        <p:nvPicPr>
          <p:cNvPr id="4" name="Picture 3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05E4F4F-C21F-28C3-238E-88F62070C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9207"/>
            <a:ext cx="5013117" cy="2758791"/>
          </a:xfrm>
          <a:prstGeom prst="rect">
            <a:avLst/>
          </a:prstGeom>
        </p:spPr>
      </p:pic>
      <p:pic>
        <p:nvPicPr>
          <p:cNvPr id="6" name="Picture 5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AF0EA758-72C7-81C1-50D1-0A1D21BA3A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466"/>
            <a:ext cx="5186617" cy="2854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7D3D03-69AF-A63B-4DD8-C6D4E8C38BA2}"/>
              </a:ext>
            </a:extLst>
          </p:cNvPr>
          <p:cNvSpPr txBox="1"/>
          <p:nvPr/>
        </p:nvSpPr>
        <p:spPr>
          <a:xfrm>
            <a:off x="7959777" y="1474551"/>
            <a:ext cx="36725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b="0" i="0" u="none" strike="noStrike" dirty="0">
                <a:effectLst/>
                <a:latin typeface="Arial" panose="020B0604020202020204" pitchFamily="34" charset="0"/>
              </a:rPr>
              <a:t>severe local storms (i.e., tornado, hail, straight-line wind damage)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</a:rPr>
              <a:t>Cost the most amount of damage</a:t>
            </a:r>
          </a:p>
          <a:p>
            <a:pPr marL="285750" indent="-285750">
              <a:buFontTx/>
              <a:buChar char="-"/>
            </a:pPr>
            <a:r>
              <a:rPr lang="en-US" dirty="0"/>
              <a:t>Occur the most</a:t>
            </a:r>
          </a:p>
        </p:txBody>
      </p:sp>
    </p:spTree>
    <p:extLst>
      <p:ext uri="{BB962C8B-B14F-4D97-AF65-F5344CB8AC3E}">
        <p14:creationId xmlns:p14="http://schemas.microsoft.com/office/powerpoint/2010/main" val="1478023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82CF-17C7-44A9-0359-4BE88A35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Tropical Cyclone</a:t>
            </a:r>
          </a:p>
        </p:txBody>
      </p:sp>
      <p:pic>
        <p:nvPicPr>
          <p:cNvPr id="5" name="Content Placeholder 4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94C1B9E6-5185-2C91-620E-3F7AB5B20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27480"/>
            <a:ext cx="4961744" cy="2730520"/>
          </a:xfr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7B0D57D-440D-C9F7-20CE-8C65A0DB2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479" y="4060672"/>
            <a:ext cx="5096656" cy="2804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B1D704-16E3-06EF-68E3-EDC903B12968}"/>
              </a:ext>
            </a:extLst>
          </p:cNvPr>
          <p:cNvSpPr txBox="1"/>
          <p:nvPr/>
        </p:nvSpPr>
        <p:spPr>
          <a:xfrm>
            <a:off x="359764" y="1424066"/>
            <a:ext cx="352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Cost most amount of damage per event and deaths</a:t>
            </a:r>
          </a:p>
          <a:p>
            <a:pPr marL="285750" indent="-285750">
              <a:buFontTx/>
              <a:buChar char="-"/>
            </a:pPr>
            <a:r>
              <a:rPr lang="en-US" dirty="0"/>
              <a:t>Affect Atlantic and Gulf States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92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32CD4-C152-D06C-F837-ECD976834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Wildfire</a:t>
            </a:r>
            <a:r>
              <a:rPr lang="en-US" dirty="0"/>
              <a:t> 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A9A5BE89-EB21-A443-F6ED-93311D057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0037"/>
            <a:ext cx="4993441" cy="27479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95B185-3F96-E9C9-E1AC-BADD3A288B5B}"/>
              </a:ext>
            </a:extLst>
          </p:cNvPr>
          <p:cNvSpPr txBox="1"/>
          <p:nvPr/>
        </p:nvSpPr>
        <p:spPr>
          <a:xfrm>
            <a:off x="269822" y="179881"/>
            <a:ext cx="3312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Occur least often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Disproportionally affects California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map of the united states of america&#10;&#10;Description automatically generated">
            <a:extLst>
              <a:ext uri="{FF2B5EF4-FFF2-40B4-BE49-F238E27FC236}">
                <a16:creationId xmlns:a16="http://schemas.microsoft.com/office/drawing/2014/main" id="{8D39AEC9-7D71-AD7B-5459-06F23A672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41" y="4751222"/>
            <a:ext cx="3828317" cy="21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8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nowy road">
            <a:extLst>
              <a:ext uri="{FF2B5EF4-FFF2-40B4-BE49-F238E27FC236}">
                <a16:creationId xmlns:a16="http://schemas.microsoft.com/office/drawing/2014/main" id="{86AA7100-233F-042E-5E66-431B8E600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91" b="10504"/>
          <a:stretch/>
        </p:blipFill>
        <p:spPr>
          <a:xfrm>
            <a:off x="33347" y="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A2FA7E-DB38-E8C7-10DD-D40138522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Winter Storm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E756CB84-73B7-A807-F2EA-1718E55D7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985" y="4561160"/>
            <a:ext cx="4173668" cy="22968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0DB55-C814-D6B5-9E36-178C7854452B}"/>
              </a:ext>
            </a:extLst>
          </p:cNvPr>
          <p:cNvSpPr txBox="1"/>
          <p:nvPr/>
        </p:nvSpPr>
        <p:spPr>
          <a:xfrm>
            <a:off x="33347" y="1364105"/>
            <a:ext cx="35493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F-- </a:t>
            </a:r>
            <a:r>
              <a:rPr lang="en-US" dirty="0">
                <a:solidFill>
                  <a:schemeClr val="bg1"/>
                </a:solidFill>
              </a:rPr>
              <a:t>Affect Eastern Half of US</a:t>
            </a:r>
          </a:p>
          <a:p>
            <a:r>
              <a:rPr lang="en-US" dirty="0">
                <a:solidFill>
                  <a:schemeClr val="bg1"/>
                </a:solidFill>
              </a:rPr>
              <a:t>- Population and lack of preparation could be a major factor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A map of the united states of america with a blue state&#10;&#10;Description automatically generated">
            <a:extLst>
              <a:ext uri="{FF2B5EF4-FFF2-40B4-BE49-F238E27FC236}">
                <a16:creationId xmlns:a16="http://schemas.microsoft.com/office/drawing/2014/main" id="{CAB57E25-D9D0-7369-3DEF-B7139E96B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7548"/>
            <a:ext cx="4173668" cy="229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0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238</Words>
  <Application>Microsoft Office PowerPoint</Application>
  <PresentationFormat>Widescreen</PresentationFormat>
  <Paragraphs>57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Predicting the costs of natural disasters </vt:lpstr>
      <vt:lpstr>Data</vt:lpstr>
      <vt:lpstr>Drought</vt:lpstr>
      <vt:lpstr>Flooding </vt:lpstr>
      <vt:lpstr>Freeze</vt:lpstr>
      <vt:lpstr>Severe Storm</vt:lpstr>
      <vt:lpstr>Tropical Cyclone</vt:lpstr>
      <vt:lpstr>Wildfire </vt:lpstr>
      <vt:lpstr>Winter Storm</vt:lpstr>
      <vt:lpstr>Analysis </vt:lpstr>
      <vt:lpstr>Linear Regression Model</vt:lpstr>
      <vt:lpstr>Decision Tree</vt:lpstr>
      <vt:lpstr>Random Forest Regressor </vt:lpstr>
      <vt:lpstr>Results </vt:lpstr>
      <vt:lpstr>Takeaways </vt:lpstr>
      <vt:lpstr>Testing Prediction </vt:lpstr>
      <vt:lpstr>Future Data Improvements</vt:lpstr>
      <vt:lpstr>Recommendations for future Research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Enice Stegmuller</dc:creator>
  <cp:lastModifiedBy>Enice Stegmuller</cp:lastModifiedBy>
  <cp:revision>1</cp:revision>
  <dcterms:created xsi:type="dcterms:W3CDTF">2024-08-06T17:37:21Z</dcterms:created>
  <dcterms:modified xsi:type="dcterms:W3CDTF">2024-08-15T17:45:00Z</dcterms:modified>
</cp:coreProperties>
</file>